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4"/>
  </p:notesMasterIdLst>
  <p:sldIdLst>
    <p:sldId id="283" r:id="rId8"/>
    <p:sldId id="422" r:id="rId9"/>
    <p:sldId id="524" r:id="rId10"/>
    <p:sldId id="510" r:id="rId11"/>
    <p:sldId id="530" r:id="rId12"/>
    <p:sldId id="585" r:id="rId13"/>
    <p:sldId id="576" r:id="rId14"/>
    <p:sldId id="554" r:id="rId15"/>
    <p:sldId id="478" r:id="rId16"/>
    <p:sldId id="512" r:id="rId17"/>
    <p:sldId id="562" r:id="rId18"/>
    <p:sldId id="561" r:id="rId19"/>
    <p:sldId id="563" r:id="rId20"/>
    <p:sldId id="580" r:id="rId21"/>
    <p:sldId id="586" r:id="rId22"/>
    <p:sldId id="498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rens, Janneke (GPO)" initials="LJ(" lastIdx="0" clrIdx="0">
    <p:extLst>
      <p:ext uri="{19B8F6BF-5375-455C-9EA6-DF929625EA0E}">
        <p15:presenceInfo xmlns:p15="http://schemas.microsoft.com/office/powerpoint/2012/main" userId="S-1-5-21-1046319769-833967741-3563887046-70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74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9DC0A-5142-418E-BEAB-9B79FA50F5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3BC04D1-C743-4F4B-B5D9-58EB29B14AA8}">
      <dgm:prSet phldrT="[Tekst]"/>
      <dgm:spPr/>
      <dgm:t>
        <a:bodyPr/>
        <a:lstStyle/>
        <a:p>
          <a:r>
            <a:rPr lang="nl-NL" dirty="0"/>
            <a:t>Markermeer</a:t>
          </a:r>
        </a:p>
      </dgm:t>
    </dgm:pt>
    <dgm:pt modelId="{7BA77B45-0CEC-4B62-B312-AD980BC1DFE6}" type="parTrans" cxnId="{10CD73F0-499A-442E-98CA-CC1A9A7C2AE0}">
      <dgm:prSet/>
      <dgm:spPr/>
      <dgm:t>
        <a:bodyPr/>
        <a:lstStyle/>
        <a:p>
          <a:endParaRPr lang="nl-NL"/>
        </a:p>
      </dgm:t>
    </dgm:pt>
    <dgm:pt modelId="{961F4069-E0C6-4575-BD75-7F20585F183E}" type="sibTrans" cxnId="{10CD73F0-499A-442E-98CA-CC1A9A7C2AE0}">
      <dgm:prSet/>
      <dgm:spPr/>
      <dgm:t>
        <a:bodyPr/>
        <a:lstStyle/>
        <a:p>
          <a:endParaRPr lang="nl-NL"/>
        </a:p>
      </dgm:t>
    </dgm:pt>
    <dgm:pt modelId="{FE13199B-F42F-4063-B850-C07239D96227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400" dirty="0"/>
            <a:t> Onevenwichtige </a:t>
          </a:r>
          <a:r>
            <a:rPr lang="nl-NL" sz="1400" dirty="0">
              <a:solidFill>
                <a:srgbClr val="FF0000"/>
              </a:solidFill>
            </a:rPr>
            <a:t>vis</a:t>
          </a:r>
          <a:r>
            <a:rPr lang="nl-NL" sz="1400" dirty="0"/>
            <a:t>populatie</a:t>
          </a:r>
        </a:p>
      </dgm:t>
    </dgm:pt>
    <dgm:pt modelId="{1B806694-DE6A-425C-81CD-A61BA5F77372}" type="parTrans" cxnId="{3746F027-82A5-4AFB-9FE7-6130C3F9DC5E}">
      <dgm:prSet/>
      <dgm:spPr/>
      <dgm:t>
        <a:bodyPr/>
        <a:lstStyle/>
        <a:p>
          <a:endParaRPr lang="nl-NL"/>
        </a:p>
      </dgm:t>
    </dgm:pt>
    <dgm:pt modelId="{5A64D592-00EA-4BE4-8947-63B78A5D97F6}" type="sibTrans" cxnId="{3746F027-82A5-4AFB-9FE7-6130C3F9DC5E}">
      <dgm:prSet/>
      <dgm:spPr/>
      <dgm:t>
        <a:bodyPr/>
        <a:lstStyle/>
        <a:p>
          <a:endParaRPr lang="nl-NL"/>
        </a:p>
      </dgm:t>
    </dgm:pt>
    <dgm:pt modelId="{64446551-5B39-42E3-82A6-66916C199DF9}">
      <dgm:prSet phldrT="[Tekst]"/>
      <dgm:spPr>
        <a:solidFill>
          <a:schemeClr val="accent4"/>
        </a:solidFill>
      </dgm:spPr>
      <dgm:t>
        <a:bodyPr/>
        <a:lstStyle/>
        <a:p>
          <a:r>
            <a:rPr lang="nl-NL" dirty="0" err="1"/>
            <a:t>Lepelaarplassen</a:t>
          </a:r>
          <a:endParaRPr lang="nl-NL" dirty="0"/>
        </a:p>
      </dgm:t>
    </dgm:pt>
    <dgm:pt modelId="{767D7B3B-A6B0-4C58-9EC1-EA09D42DD683}" type="parTrans" cxnId="{FC193F1A-9413-480C-BB37-692E8E7A71E7}">
      <dgm:prSet/>
      <dgm:spPr/>
      <dgm:t>
        <a:bodyPr/>
        <a:lstStyle/>
        <a:p>
          <a:endParaRPr lang="nl-NL"/>
        </a:p>
      </dgm:t>
    </dgm:pt>
    <dgm:pt modelId="{8A976DA8-C152-43EB-8B83-6F5702D27C50}" type="sibTrans" cxnId="{FC193F1A-9413-480C-BB37-692E8E7A71E7}">
      <dgm:prSet/>
      <dgm:spPr/>
      <dgm:t>
        <a:bodyPr/>
        <a:lstStyle/>
        <a:p>
          <a:endParaRPr lang="nl-NL"/>
        </a:p>
      </dgm:t>
    </dgm:pt>
    <dgm:pt modelId="{CD69722D-953F-4243-A2F4-FDD378AA0CE1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l-NL" sz="1400" dirty="0"/>
            <a:t>Verdroging van </a:t>
          </a:r>
          <a:r>
            <a:rPr lang="nl-NL" sz="1400" dirty="0" err="1"/>
            <a:t>kwestbare</a:t>
          </a:r>
          <a:r>
            <a:rPr lang="nl-NL" sz="1400" dirty="0"/>
            <a:t> </a:t>
          </a:r>
          <a:r>
            <a:rPr lang="nl-NL" sz="1400" dirty="0" err="1">
              <a:solidFill>
                <a:srgbClr val="FF0000"/>
              </a:solidFill>
            </a:rPr>
            <a:t>habitats</a:t>
          </a:r>
          <a:endParaRPr lang="nl-NL" sz="1400" dirty="0">
            <a:solidFill>
              <a:srgbClr val="FF0000"/>
            </a:solidFill>
          </a:endParaRPr>
        </a:p>
      </dgm:t>
    </dgm:pt>
    <dgm:pt modelId="{AA97D78B-1468-424C-8AEF-98A4C1729641}" type="parTrans" cxnId="{D50375BB-501F-4CA0-AB1A-A62C5B02638D}">
      <dgm:prSet/>
      <dgm:spPr/>
      <dgm:t>
        <a:bodyPr/>
        <a:lstStyle/>
        <a:p>
          <a:endParaRPr lang="nl-NL"/>
        </a:p>
      </dgm:t>
    </dgm:pt>
    <dgm:pt modelId="{60F5969E-B368-49D8-BF24-D940023E5E81}" type="sibTrans" cxnId="{D50375BB-501F-4CA0-AB1A-A62C5B02638D}">
      <dgm:prSet/>
      <dgm:spPr/>
      <dgm:t>
        <a:bodyPr/>
        <a:lstStyle/>
        <a:p>
          <a:endParaRPr lang="nl-NL"/>
        </a:p>
      </dgm:t>
    </dgm:pt>
    <dgm:pt modelId="{5B67299C-2221-4DE6-A507-E088F3986385}">
      <dgm:prSet phldrT="[Tekst]"/>
      <dgm:spPr>
        <a:solidFill>
          <a:schemeClr val="accent6"/>
        </a:solidFill>
      </dgm:spPr>
      <dgm:t>
        <a:bodyPr/>
        <a:lstStyle/>
        <a:p>
          <a:r>
            <a:rPr lang="nl-NL" dirty="0"/>
            <a:t>Oostvaardersplassen</a:t>
          </a:r>
        </a:p>
      </dgm:t>
    </dgm:pt>
    <dgm:pt modelId="{252D565B-3FA6-4EFF-9B12-A3DA2FED8F09}" type="parTrans" cxnId="{FEB7A25B-F182-4FC2-B75A-554075F18272}">
      <dgm:prSet/>
      <dgm:spPr/>
      <dgm:t>
        <a:bodyPr/>
        <a:lstStyle/>
        <a:p>
          <a:endParaRPr lang="nl-NL"/>
        </a:p>
      </dgm:t>
    </dgm:pt>
    <dgm:pt modelId="{4FAF0738-94A1-411F-80AC-2693225D6428}" type="sibTrans" cxnId="{FEB7A25B-F182-4FC2-B75A-554075F18272}">
      <dgm:prSet/>
      <dgm:spPr/>
      <dgm:t>
        <a:bodyPr/>
        <a:lstStyle/>
        <a:p>
          <a:endParaRPr lang="nl-NL"/>
        </a:p>
      </dgm:t>
    </dgm:pt>
    <dgm:pt modelId="{C95C610B-B8D7-4C80-8590-6A3AC23922F2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l-NL" sz="1400" dirty="0"/>
            <a:t>Kwetsbare moerasvegetatie  vanwege beperkte </a:t>
          </a:r>
          <a:r>
            <a:rPr lang="nl-NL" sz="1400" dirty="0">
              <a:solidFill>
                <a:srgbClr val="FF0000"/>
              </a:solidFill>
            </a:rPr>
            <a:t>peildynamiek</a:t>
          </a:r>
        </a:p>
      </dgm:t>
    </dgm:pt>
    <dgm:pt modelId="{ACEED7E3-2531-4009-A681-46D822CF6D19}" type="parTrans" cxnId="{796F248B-99DD-4EC3-91B0-2FABE3CE4565}">
      <dgm:prSet/>
      <dgm:spPr/>
      <dgm:t>
        <a:bodyPr/>
        <a:lstStyle/>
        <a:p>
          <a:endParaRPr lang="nl-NL"/>
        </a:p>
      </dgm:t>
    </dgm:pt>
    <dgm:pt modelId="{6AB7B05A-BC1E-4F93-85E2-4F6E4C5F51DF}" type="sibTrans" cxnId="{796F248B-99DD-4EC3-91B0-2FABE3CE4565}">
      <dgm:prSet/>
      <dgm:spPr/>
      <dgm:t>
        <a:bodyPr/>
        <a:lstStyle/>
        <a:p>
          <a:endParaRPr lang="nl-NL"/>
        </a:p>
      </dgm:t>
    </dgm:pt>
    <dgm:pt modelId="{B8D4C47A-A221-487C-904B-635D43544D8E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400" dirty="0"/>
        </a:p>
      </dgm:t>
    </dgm:pt>
    <dgm:pt modelId="{F8D8DC08-9865-4225-A766-5FE5F6C81C1F}" type="parTrans" cxnId="{3209113E-F4BD-49DE-8F2F-70067EBEAE45}">
      <dgm:prSet/>
      <dgm:spPr/>
      <dgm:t>
        <a:bodyPr/>
        <a:lstStyle/>
        <a:p>
          <a:endParaRPr lang="nl-NL"/>
        </a:p>
      </dgm:t>
    </dgm:pt>
    <dgm:pt modelId="{FED4310A-AD11-4E78-A123-01AA79F6625B}" type="sibTrans" cxnId="{3209113E-F4BD-49DE-8F2F-70067EBEAE45}">
      <dgm:prSet/>
      <dgm:spPr/>
      <dgm:t>
        <a:bodyPr/>
        <a:lstStyle/>
        <a:p>
          <a:endParaRPr lang="nl-NL"/>
        </a:p>
      </dgm:t>
    </dgm:pt>
    <dgm:pt modelId="{0DD7917D-48AC-42AD-9322-6F409FE6D6B4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400" dirty="0"/>
            <a:t> Eenzijdig en smal ecosysteem door ontbreken ondiepte en moerassen, laag productief</a:t>
          </a:r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000" dirty="0"/>
        </a:p>
      </dgm:t>
    </dgm:pt>
    <dgm:pt modelId="{A707A32F-2650-48D8-A700-9001FE72F9BB}" type="parTrans" cxnId="{F803CC9F-3CBD-4BF4-8BAC-CA17351CFEB0}">
      <dgm:prSet/>
      <dgm:spPr/>
      <dgm:t>
        <a:bodyPr/>
        <a:lstStyle/>
        <a:p>
          <a:endParaRPr lang="nl-NL"/>
        </a:p>
      </dgm:t>
    </dgm:pt>
    <dgm:pt modelId="{F47DDB76-2CA5-4851-B865-C09B9D6959B2}" type="sibTrans" cxnId="{F803CC9F-3CBD-4BF4-8BAC-CA17351CFEB0}">
      <dgm:prSet/>
      <dgm:spPr/>
      <dgm:t>
        <a:bodyPr/>
        <a:lstStyle/>
        <a:p>
          <a:endParaRPr lang="nl-NL"/>
        </a:p>
      </dgm:t>
    </dgm:pt>
    <dgm:pt modelId="{B3C1302C-D55B-44D6-8B4B-F1829A4D8AAA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nl-NL" sz="1400" dirty="0"/>
            <a:t>Onevenwichtige vispopulatie</a:t>
          </a:r>
        </a:p>
      </dgm:t>
    </dgm:pt>
    <dgm:pt modelId="{B8B006E8-DC4A-4B90-B53D-34F4ACC9E65B}" type="parTrans" cxnId="{6F55541B-017E-45A6-BBD9-55C3F17C44AE}">
      <dgm:prSet/>
      <dgm:spPr/>
      <dgm:t>
        <a:bodyPr/>
        <a:lstStyle/>
        <a:p>
          <a:endParaRPr lang="nl-NL"/>
        </a:p>
      </dgm:t>
    </dgm:pt>
    <dgm:pt modelId="{F87DAD6A-2282-4EB8-A1C9-EA4E2467E229}" type="sibTrans" cxnId="{6F55541B-017E-45A6-BBD9-55C3F17C44AE}">
      <dgm:prSet/>
      <dgm:spPr/>
      <dgm:t>
        <a:bodyPr/>
        <a:lstStyle/>
        <a:p>
          <a:endParaRPr lang="nl-NL"/>
        </a:p>
      </dgm:t>
    </dgm:pt>
    <dgm:pt modelId="{26E26D26-91D4-4DD2-9A57-92EAB223FFF1}">
      <dgm:prSet phldrT="[Tekst]" custT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nl-NL" sz="1400" dirty="0"/>
        </a:p>
      </dgm:t>
    </dgm:pt>
    <dgm:pt modelId="{E6D3D44F-00F1-4F60-A422-D6009C5045F5}" type="parTrans" cxnId="{27C05234-4D4E-45BC-B01A-B0C93EA87334}">
      <dgm:prSet/>
      <dgm:spPr/>
      <dgm:t>
        <a:bodyPr/>
        <a:lstStyle/>
        <a:p>
          <a:endParaRPr lang="nl-NL"/>
        </a:p>
      </dgm:t>
    </dgm:pt>
    <dgm:pt modelId="{3F2F555C-B2D7-480D-999B-62219949D214}" type="sibTrans" cxnId="{27C05234-4D4E-45BC-B01A-B0C93EA87334}">
      <dgm:prSet/>
      <dgm:spPr/>
      <dgm:t>
        <a:bodyPr/>
        <a:lstStyle/>
        <a:p>
          <a:endParaRPr lang="nl-NL"/>
        </a:p>
      </dgm:t>
    </dgm:pt>
    <dgm:pt modelId="{48441D05-0F20-43BD-AF9D-AE3A45AF2CED}" type="pres">
      <dgm:prSet presAssocID="{8069DC0A-5142-418E-BEAB-9B79FA50F5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7330EF8-194F-4CA2-99A6-769B3300FB9F}" type="pres">
      <dgm:prSet presAssocID="{8069DC0A-5142-418E-BEAB-9B79FA50F51F}" presName="children" presStyleCnt="0"/>
      <dgm:spPr/>
    </dgm:pt>
    <dgm:pt modelId="{3A465434-7A1F-4A80-A7FA-A367B0C9E6A4}" type="pres">
      <dgm:prSet presAssocID="{8069DC0A-5142-418E-BEAB-9B79FA50F51F}" presName="child1group" presStyleCnt="0"/>
      <dgm:spPr/>
    </dgm:pt>
    <dgm:pt modelId="{742D28DE-7DC3-4A14-A240-19310B31A8F3}" type="pres">
      <dgm:prSet presAssocID="{8069DC0A-5142-418E-BEAB-9B79FA50F51F}" presName="child1" presStyleLbl="bgAcc1" presStyleIdx="0" presStyleCnt="3" custScaleX="114459" custLinFactNeighborX="-22032" custLinFactNeighborY="1031"/>
      <dgm:spPr/>
    </dgm:pt>
    <dgm:pt modelId="{78692170-BE8F-41CA-9520-1F81F4B8C7A3}" type="pres">
      <dgm:prSet presAssocID="{8069DC0A-5142-418E-BEAB-9B79FA50F51F}" presName="child1Text" presStyleLbl="bgAcc1" presStyleIdx="0" presStyleCnt="3">
        <dgm:presLayoutVars>
          <dgm:bulletEnabled val="1"/>
        </dgm:presLayoutVars>
      </dgm:prSet>
      <dgm:spPr/>
    </dgm:pt>
    <dgm:pt modelId="{C94C5AE5-AE14-440D-B28E-B79986A0F161}" type="pres">
      <dgm:prSet presAssocID="{8069DC0A-5142-418E-BEAB-9B79FA50F51F}" presName="child2group" presStyleCnt="0"/>
      <dgm:spPr/>
    </dgm:pt>
    <dgm:pt modelId="{E9DF7662-3185-435C-95E2-FB2375024105}" type="pres">
      <dgm:prSet presAssocID="{8069DC0A-5142-418E-BEAB-9B79FA50F51F}" presName="child2" presStyleLbl="bgAcc1" presStyleIdx="1" presStyleCnt="3" custLinFactNeighborX="3191" custLinFactNeighborY="3572"/>
      <dgm:spPr/>
    </dgm:pt>
    <dgm:pt modelId="{04EB3C37-1FCB-4F1F-BB33-5F5CC3BBD625}" type="pres">
      <dgm:prSet presAssocID="{8069DC0A-5142-418E-BEAB-9B79FA50F51F}" presName="child2Text" presStyleLbl="bgAcc1" presStyleIdx="1" presStyleCnt="3">
        <dgm:presLayoutVars>
          <dgm:bulletEnabled val="1"/>
        </dgm:presLayoutVars>
      </dgm:prSet>
      <dgm:spPr/>
    </dgm:pt>
    <dgm:pt modelId="{BCA3BB47-29BD-4721-BAA6-8A0CDC298202}" type="pres">
      <dgm:prSet presAssocID="{8069DC0A-5142-418E-BEAB-9B79FA50F51F}" presName="child3group" presStyleCnt="0"/>
      <dgm:spPr/>
    </dgm:pt>
    <dgm:pt modelId="{D301AE1F-0C6A-44ED-BE2A-9395923FDC2D}" type="pres">
      <dgm:prSet presAssocID="{8069DC0A-5142-418E-BEAB-9B79FA50F51F}" presName="child3" presStyleLbl="bgAcc1" presStyleIdx="2" presStyleCnt="3" custLinFactNeighborX="7519" custLinFactNeighborY="-4093"/>
      <dgm:spPr/>
    </dgm:pt>
    <dgm:pt modelId="{90E968EA-D262-4A9C-9E7D-C02FE12DA126}" type="pres">
      <dgm:prSet presAssocID="{8069DC0A-5142-418E-BEAB-9B79FA50F51F}" presName="child3Text" presStyleLbl="bgAcc1" presStyleIdx="2" presStyleCnt="3">
        <dgm:presLayoutVars>
          <dgm:bulletEnabled val="1"/>
        </dgm:presLayoutVars>
      </dgm:prSet>
      <dgm:spPr/>
    </dgm:pt>
    <dgm:pt modelId="{347EDA86-EB5B-4828-A579-BD37A8A8451D}" type="pres">
      <dgm:prSet presAssocID="{8069DC0A-5142-418E-BEAB-9B79FA50F51F}" presName="childPlaceholder" presStyleCnt="0"/>
      <dgm:spPr/>
    </dgm:pt>
    <dgm:pt modelId="{949CF44F-F8AA-4A4B-943E-D3C8C4C181C0}" type="pres">
      <dgm:prSet presAssocID="{8069DC0A-5142-418E-BEAB-9B79FA50F51F}" presName="circle" presStyleCnt="0"/>
      <dgm:spPr/>
    </dgm:pt>
    <dgm:pt modelId="{412796C8-DAB4-48F9-8236-C8293340DCB2}" type="pres">
      <dgm:prSet presAssocID="{8069DC0A-5142-418E-BEAB-9B79FA50F51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A72E9AD-AD1E-4DF3-B09E-B3AF785F7D9C}" type="pres">
      <dgm:prSet presAssocID="{8069DC0A-5142-418E-BEAB-9B79FA50F51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1D53B64-CB23-410F-AA90-F69592A83B97}" type="pres">
      <dgm:prSet presAssocID="{8069DC0A-5142-418E-BEAB-9B79FA50F51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8E0E88C-740A-4C2F-BE81-13F1755A6BD4}" type="pres">
      <dgm:prSet presAssocID="{8069DC0A-5142-418E-BEAB-9B79FA50F51F}" presName="quadrant4" presStyleLbl="node1" presStyleIdx="3" presStyleCnt="4" custFlipVert="0" custFlipHor="1" custScaleX="7875" custScaleY="10327" custLinFactNeighborX="-72767" custLinFactNeighborY="15663">
        <dgm:presLayoutVars>
          <dgm:chMax val="1"/>
          <dgm:bulletEnabled val="1"/>
        </dgm:presLayoutVars>
      </dgm:prSet>
      <dgm:spPr>
        <a:solidFill>
          <a:schemeClr val="bg1"/>
        </a:solidFill>
      </dgm:spPr>
    </dgm:pt>
    <dgm:pt modelId="{19CE6D47-C8FA-411D-86B4-CB245C6A229F}" type="pres">
      <dgm:prSet presAssocID="{8069DC0A-5142-418E-BEAB-9B79FA50F51F}" presName="quadrantPlaceholder" presStyleCnt="0"/>
      <dgm:spPr/>
    </dgm:pt>
    <dgm:pt modelId="{34AE7ECD-EA02-40D6-A1CE-2C71BA013539}" type="pres">
      <dgm:prSet presAssocID="{8069DC0A-5142-418E-BEAB-9B79FA50F51F}" presName="center1" presStyleLbl="fgShp" presStyleIdx="0" presStyleCnt="2"/>
      <dgm:spPr/>
    </dgm:pt>
    <dgm:pt modelId="{EBEA8959-F16C-4FDE-AC1F-1AC82E343E1D}" type="pres">
      <dgm:prSet presAssocID="{8069DC0A-5142-418E-BEAB-9B79FA50F51F}" presName="center2" presStyleLbl="fgShp" presStyleIdx="1" presStyleCnt="2"/>
      <dgm:spPr/>
    </dgm:pt>
  </dgm:ptLst>
  <dgm:cxnLst>
    <dgm:cxn modelId="{4E56ED01-AE3F-4514-BCB8-C5526282E37F}" type="presOf" srcId="{B8D4C47A-A221-487C-904B-635D43544D8E}" destId="{78692170-BE8F-41CA-9520-1F81F4B8C7A3}" srcOrd="1" destOrd="1" presId="urn:microsoft.com/office/officeart/2005/8/layout/cycle4"/>
    <dgm:cxn modelId="{AB33A004-CBE3-40BA-9D28-8BEA863A4059}" type="presOf" srcId="{5B67299C-2221-4DE6-A507-E088F3986385}" destId="{71D53B64-CB23-410F-AA90-F69592A83B97}" srcOrd="0" destOrd="0" presId="urn:microsoft.com/office/officeart/2005/8/layout/cycle4"/>
    <dgm:cxn modelId="{38BE5219-694F-4096-9231-631BC47481C1}" type="presOf" srcId="{C95C610B-B8D7-4C80-8590-6A3AC23922F2}" destId="{D301AE1F-0C6A-44ED-BE2A-9395923FDC2D}" srcOrd="0" destOrd="0" presId="urn:microsoft.com/office/officeart/2005/8/layout/cycle4"/>
    <dgm:cxn modelId="{A9F5C919-9957-4C67-82D2-27CDB77DBD56}" type="presOf" srcId="{B8D4C47A-A221-487C-904B-635D43544D8E}" destId="{742D28DE-7DC3-4A14-A240-19310B31A8F3}" srcOrd="0" destOrd="1" presId="urn:microsoft.com/office/officeart/2005/8/layout/cycle4"/>
    <dgm:cxn modelId="{FC193F1A-9413-480C-BB37-692E8E7A71E7}" srcId="{8069DC0A-5142-418E-BEAB-9B79FA50F51F}" destId="{64446551-5B39-42E3-82A6-66916C199DF9}" srcOrd="1" destOrd="0" parTransId="{767D7B3B-A6B0-4C58-9EC1-EA09D42DD683}" sibTransId="{8A976DA8-C152-43EB-8B83-6F5702D27C50}"/>
    <dgm:cxn modelId="{D799621A-F855-4E68-9BD5-13D24DD20C0E}" type="presOf" srcId="{CD69722D-953F-4243-A2F4-FDD378AA0CE1}" destId="{E9DF7662-3185-435C-95E2-FB2375024105}" srcOrd="0" destOrd="0" presId="urn:microsoft.com/office/officeart/2005/8/layout/cycle4"/>
    <dgm:cxn modelId="{6F55541B-017E-45A6-BBD9-55C3F17C44AE}" srcId="{5B67299C-2221-4DE6-A507-E088F3986385}" destId="{B3C1302C-D55B-44D6-8B4B-F1829A4D8AAA}" srcOrd="1" destOrd="0" parTransId="{B8B006E8-DC4A-4B90-B53D-34F4ACC9E65B}" sibTransId="{F87DAD6A-2282-4EB8-A1C9-EA4E2467E229}"/>
    <dgm:cxn modelId="{3746F027-82A5-4AFB-9FE7-6130C3F9DC5E}" srcId="{73BC04D1-C743-4F4B-B5D9-58EB29B14AA8}" destId="{FE13199B-F42F-4063-B850-C07239D96227}" srcOrd="0" destOrd="0" parTransId="{1B806694-DE6A-425C-81CD-A61BA5F77372}" sibTransId="{5A64D592-00EA-4BE4-8947-63B78A5D97F6}"/>
    <dgm:cxn modelId="{C432C331-B114-40FC-9B3E-000307054F31}" type="presOf" srcId="{8069DC0A-5142-418E-BEAB-9B79FA50F51F}" destId="{48441D05-0F20-43BD-AF9D-AE3A45AF2CED}" srcOrd="0" destOrd="0" presId="urn:microsoft.com/office/officeart/2005/8/layout/cycle4"/>
    <dgm:cxn modelId="{6C4BCF31-5F4F-40D1-8A60-15776D281183}" type="presOf" srcId="{FE13199B-F42F-4063-B850-C07239D96227}" destId="{78692170-BE8F-41CA-9520-1F81F4B8C7A3}" srcOrd="1" destOrd="0" presId="urn:microsoft.com/office/officeart/2005/8/layout/cycle4"/>
    <dgm:cxn modelId="{27C05234-4D4E-45BC-B01A-B0C93EA87334}" srcId="{5B67299C-2221-4DE6-A507-E088F3986385}" destId="{26E26D26-91D4-4DD2-9A57-92EAB223FFF1}" srcOrd="2" destOrd="0" parTransId="{E6D3D44F-00F1-4F60-A422-D6009C5045F5}" sibTransId="{3F2F555C-B2D7-480D-999B-62219949D214}"/>
    <dgm:cxn modelId="{3209113E-F4BD-49DE-8F2F-70067EBEAE45}" srcId="{73BC04D1-C743-4F4B-B5D9-58EB29B14AA8}" destId="{B8D4C47A-A221-487C-904B-635D43544D8E}" srcOrd="1" destOrd="0" parTransId="{F8D8DC08-9865-4225-A766-5FE5F6C81C1F}" sibTransId="{FED4310A-AD11-4E78-A123-01AA79F6625B}"/>
    <dgm:cxn modelId="{FEB7A25B-F182-4FC2-B75A-554075F18272}" srcId="{8069DC0A-5142-418E-BEAB-9B79FA50F51F}" destId="{5B67299C-2221-4DE6-A507-E088F3986385}" srcOrd="2" destOrd="0" parTransId="{252D565B-3FA6-4EFF-9B12-A3DA2FED8F09}" sibTransId="{4FAF0738-94A1-411F-80AC-2693225D6428}"/>
    <dgm:cxn modelId="{17474946-00CF-480F-BA37-2ACC4135A9DF}" type="presOf" srcId="{73BC04D1-C743-4F4B-B5D9-58EB29B14AA8}" destId="{412796C8-DAB4-48F9-8236-C8293340DCB2}" srcOrd="0" destOrd="0" presId="urn:microsoft.com/office/officeart/2005/8/layout/cycle4"/>
    <dgm:cxn modelId="{6B58DD52-4F18-4867-82C2-FBAF029D8CCA}" type="presOf" srcId="{26E26D26-91D4-4DD2-9A57-92EAB223FFF1}" destId="{90E968EA-D262-4A9C-9E7D-C02FE12DA126}" srcOrd="1" destOrd="2" presId="urn:microsoft.com/office/officeart/2005/8/layout/cycle4"/>
    <dgm:cxn modelId="{CF343555-8BBC-48AB-9BE6-D7292FB789FF}" type="presOf" srcId="{B3C1302C-D55B-44D6-8B4B-F1829A4D8AAA}" destId="{90E968EA-D262-4A9C-9E7D-C02FE12DA126}" srcOrd="1" destOrd="1" presId="urn:microsoft.com/office/officeart/2005/8/layout/cycle4"/>
    <dgm:cxn modelId="{EB8DDB75-5067-47BB-A3F5-8BCB699DA9BF}" type="presOf" srcId="{C95C610B-B8D7-4C80-8590-6A3AC23922F2}" destId="{90E968EA-D262-4A9C-9E7D-C02FE12DA126}" srcOrd="1" destOrd="0" presId="urn:microsoft.com/office/officeart/2005/8/layout/cycle4"/>
    <dgm:cxn modelId="{1CFF4376-89F3-4967-99A6-B9B3C36A3247}" type="presOf" srcId="{0DD7917D-48AC-42AD-9322-6F409FE6D6B4}" destId="{78692170-BE8F-41CA-9520-1F81F4B8C7A3}" srcOrd="1" destOrd="2" presId="urn:microsoft.com/office/officeart/2005/8/layout/cycle4"/>
    <dgm:cxn modelId="{796F248B-99DD-4EC3-91B0-2FABE3CE4565}" srcId="{5B67299C-2221-4DE6-A507-E088F3986385}" destId="{C95C610B-B8D7-4C80-8590-6A3AC23922F2}" srcOrd="0" destOrd="0" parTransId="{ACEED7E3-2531-4009-A681-46D822CF6D19}" sibTransId="{6AB7B05A-BC1E-4F93-85E2-4F6E4C5F51DF}"/>
    <dgm:cxn modelId="{41863A8C-6C8F-4F39-A0FF-7BE60CC82F94}" type="presOf" srcId="{0DD7917D-48AC-42AD-9322-6F409FE6D6B4}" destId="{742D28DE-7DC3-4A14-A240-19310B31A8F3}" srcOrd="0" destOrd="2" presId="urn:microsoft.com/office/officeart/2005/8/layout/cycle4"/>
    <dgm:cxn modelId="{9BD95995-C80A-4801-B42A-619994A7298B}" type="presOf" srcId="{CD69722D-953F-4243-A2F4-FDD378AA0CE1}" destId="{04EB3C37-1FCB-4F1F-BB33-5F5CC3BBD625}" srcOrd="1" destOrd="0" presId="urn:microsoft.com/office/officeart/2005/8/layout/cycle4"/>
    <dgm:cxn modelId="{F803CC9F-3CBD-4BF4-8BAC-CA17351CFEB0}" srcId="{73BC04D1-C743-4F4B-B5D9-58EB29B14AA8}" destId="{0DD7917D-48AC-42AD-9322-6F409FE6D6B4}" srcOrd="2" destOrd="0" parTransId="{A707A32F-2650-48D8-A700-9001FE72F9BB}" sibTransId="{F47DDB76-2CA5-4851-B865-C09B9D6959B2}"/>
    <dgm:cxn modelId="{413741AD-C64D-466F-80F7-D1E5949B43F8}" type="presOf" srcId="{FE13199B-F42F-4063-B850-C07239D96227}" destId="{742D28DE-7DC3-4A14-A240-19310B31A8F3}" srcOrd="0" destOrd="0" presId="urn:microsoft.com/office/officeart/2005/8/layout/cycle4"/>
    <dgm:cxn modelId="{45C17CB2-46F4-4A39-B044-734CDC335649}" type="presOf" srcId="{B3C1302C-D55B-44D6-8B4B-F1829A4D8AAA}" destId="{D301AE1F-0C6A-44ED-BE2A-9395923FDC2D}" srcOrd="0" destOrd="1" presId="urn:microsoft.com/office/officeart/2005/8/layout/cycle4"/>
    <dgm:cxn modelId="{D50375BB-501F-4CA0-AB1A-A62C5B02638D}" srcId="{64446551-5B39-42E3-82A6-66916C199DF9}" destId="{CD69722D-953F-4243-A2F4-FDD378AA0CE1}" srcOrd="0" destOrd="0" parTransId="{AA97D78B-1468-424C-8AEF-98A4C1729641}" sibTransId="{60F5969E-B368-49D8-BF24-D940023E5E81}"/>
    <dgm:cxn modelId="{4BD2ADC9-1219-4B92-9C20-229F9AA0126B}" type="presOf" srcId="{64446551-5B39-42E3-82A6-66916C199DF9}" destId="{BA72E9AD-AD1E-4DF3-B09E-B3AF785F7D9C}" srcOrd="0" destOrd="0" presId="urn:microsoft.com/office/officeart/2005/8/layout/cycle4"/>
    <dgm:cxn modelId="{05E83BE1-F16E-4359-81D5-EC087FC08B27}" type="presOf" srcId="{26E26D26-91D4-4DD2-9A57-92EAB223FFF1}" destId="{D301AE1F-0C6A-44ED-BE2A-9395923FDC2D}" srcOrd="0" destOrd="2" presId="urn:microsoft.com/office/officeart/2005/8/layout/cycle4"/>
    <dgm:cxn modelId="{10CD73F0-499A-442E-98CA-CC1A9A7C2AE0}" srcId="{8069DC0A-5142-418E-BEAB-9B79FA50F51F}" destId="{73BC04D1-C743-4F4B-B5D9-58EB29B14AA8}" srcOrd="0" destOrd="0" parTransId="{7BA77B45-0CEC-4B62-B312-AD980BC1DFE6}" sibTransId="{961F4069-E0C6-4575-BD75-7F20585F183E}"/>
    <dgm:cxn modelId="{9CF53D11-7987-48DF-978B-E84F8ADE85FE}" type="presParOf" srcId="{48441D05-0F20-43BD-AF9D-AE3A45AF2CED}" destId="{27330EF8-194F-4CA2-99A6-769B3300FB9F}" srcOrd="0" destOrd="0" presId="urn:microsoft.com/office/officeart/2005/8/layout/cycle4"/>
    <dgm:cxn modelId="{93EB6BF6-3E50-4EF6-BD75-31D1AC13092E}" type="presParOf" srcId="{27330EF8-194F-4CA2-99A6-769B3300FB9F}" destId="{3A465434-7A1F-4A80-A7FA-A367B0C9E6A4}" srcOrd="0" destOrd="0" presId="urn:microsoft.com/office/officeart/2005/8/layout/cycle4"/>
    <dgm:cxn modelId="{2204C0B0-CF64-485B-BE12-58668DE4DACF}" type="presParOf" srcId="{3A465434-7A1F-4A80-A7FA-A367B0C9E6A4}" destId="{742D28DE-7DC3-4A14-A240-19310B31A8F3}" srcOrd="0" destOrd="0" presId="urn:microsoft.com/office/officeart/2005/8/layout/cycle4"/>
    <dgm:cxn modelId="{348F26B8-5492-4680-A97F-F548B4933F07}" type="presParOf" srcId="{3A465434-7A1F-4A80-A7FA-A367B0C9E6A4}" destId="{78692170-BE8F-41CA-9520-1F81F4B8C7A3}" srcOrd="1" destOrd="0" presId="urn:microsoft.com/office/officeart/2005/8/layout/cycle4"/>
    <dgm:cxn modelId="{3BA60544-EEA3-469E-8247-A9F7DA6C1958}" type="presParOf" srcId="{27330EF8-194F-4CA2-99A6-769B3300FB9F}" destId="{C94C5AE5-AE14-440D-B28E-B79986A0F161}" srcOrd="1" destOrd="0" presId="urn:microsoft.com/office/officeart/2005/8/layout/cycle4"/>
    <dgm:cxn modelId="{AF2658D9-1456-4E49-BD71-666299957195}" type="presParOf" srcId="{C94C5AE5-AE14-440D-B28E-B79986A0F161}" destId="{E9DF7662-3185-435C-95E2-FB2375024105}" srcOrd="0" destOrd="0" presId="urn:microsoft.com/office/officeart/2005/8/layout/cycle4"/>
    <dgm:cxn modelId="{CC4D69CE-31EA-4193-B5A5-7490E2C36241}" type="presParOf" srcId="{C94C5AE5-AE14-440D-B28E-B79986A0F161}" destId="{04EB3C37-1FCB-4F1F-BB33-5F5CC3BBD625}" srcOrd="1" destOrd="0" presId="urn:microsoft.com/office/officeart/2005/8/layout/cycle4"/>
    <dgm:cxn modelId="{6E1CA0F3-12FC-475E-9C0F-B86BAA6EB4C7}" type="presParOf" srcId="{27330EF8-194F-4CA2-99A6-769B3300FB9F}" destId="{BCA3BB47-29BD-4721-BAA6-8A0CDC298202}" srcOrd="2" destOrd="0" presId="urn:microsoft.com/office/officeart/2005/8/layout/cycle4"/>
    <dgm:cxn modelId="{8273A2FF-3F57-4969-898A-0078FD3EC14F}" type="presParOf" srcId="{BCA3BB47-29BD-4721-BAA6-8A0CDC298202}" destId="{D301AE1F-0C6A-44ED-BE2A-9395923FDC2D}" srcOrd="0" destOrd="0" presId="urn:microsoft.com/office/officeart/2005/8/layout/cycle4"/>
    <dgm:cxn modelId="{8549FDB6-828F-4A91-80AF-195E098A506F}" type="presParOf" srcId="{BCA3BB47-29BD-4721-BAA6-8A0CDC298202}" destId="{90E968EA-D262-4A9C-9E7D-C02FE12DA126}" srcOrd="1" destOrd="0" presId="urn:microsoft.com/office/officeart/2005/8/layout/cycle4"/>
    <dgm:cxn modelId="{8F2F4DD8-4840-44A3-89D9-2ACC0D9D7911}" type="presParOf" srcId="{27330EF8-194F-4CA2-99A6-769B3300FB9F}" destId="{347EDA86-EB5B-4828-A579-BD37A8A8451D}" srcOrd="3" destOrd="0" presId="urn:microsoft.com/office/officeart/2005/8/layout/cycle4"/>
    <dgm:cxn modelId="{CA8389B1-E797-467D-9751-6B2660F2F096}" type="presParOf" srcId="{48441D05-0F20-43BD-AF9D-AE3A45AF2CED}" destId="{949CF44F-F8AA-4A4B-943E-D3C8C4C181C0}" srcOrd="1" destOrd="0" presId="urn:microsoft.com/office/officeart/2005/8/layout/cycle4"/>
    <dgm:cxn modelId="{F29B12BA-6775-4D84-A977-49A8792F88C4}" type="presParOf" srcId="{949CF44F-F8AA-4A4B-943E-D3C8C4C181C0}" destId="{412796C8-DAB4-48F9-8236-C8293340DCB2}" srcOrd="0" destOrd="0" presId="urn:microsoft.com/office/officeart/2005/8/layout/cycle4"/>
    <dgm:cxn modelId="{6164F6BE-FDEF-489A-BD3E-CD32C0C6CA57}" type="presParOf" srcId="{949CF44F-F8AA-4A4B-943E-D3C8C4C181C0}" destId="{BA72E9AD-AD1E-4DF3-B09E-B3AF785F7D9C}" srcOrd="1" destOrd="0" presId="urn:microsoft.com/office/officeart/2005/8/layout/cycle4"/>
    <dgm:cxn modelId="{2375FF3B-426D-4EDC-AE20-B6EC0ECD63CC}" type="presParOf" srcId="{949CF44F-F8AA-4A4B-943E-D3C8C4C181C0}" destId="{71D53B64-CB23-410F-AA90-F69592A83B97}" srcOrd="2" destOrd="0" presId="urn:microsoft.com/office/officeart/2005/8/layout/cycle4"/>
    <dgm:cxn modelId="{5219EC58-A849-4B2C-88C5-E9CE01652DC9}" type="presParOf" srcId="{949CF44F-F8AA-4A4B-943E-D3C8C4C181C0}" destId="{F8E0E88C-740A-4C2F-BE81-13F1755A6BD4}" srcOrd="3" destOrd="0" presId="urn:microsoft.com/office/officeart/2005/8/layout/cycle4"/>
    <dgm:cxn modelId="{59DE1730-AD31-4459-90DC-C24D4FC8A6FC}" type="presParOf" srcId="{949CF44F-F8AA-4A4B-943E-D3C8C4C181C0}" destId="{19CE6D47-C8FA-411D-86B4-CB245C6A229F}" srcOrd="4" destOrd="0" presId="urn:microsoft.com/office/officeart/2005/8/layout/cycle4"/>
    <dgm:cxn modelId="{AB1ACE90-2996-4CC0-A0E3-68448EAD3015}" type="presParOf" srcId="{48441D05-0F20-43BD-AF9D-AE3A45AF2CED}" destId="{34AE7ECD-EA02-40D6-A1CE-2C71BA013539}" srcOrd="2" destOrd="0" presId="urn:microsoft.com/office/officeart/2005/8/layout/cycle4"/>
    <dgm:cxn modelId="{696F2B0C-FFE5-4FA9-95F6-8B716619F41D}" type="presParOf" srcId="{48441D05-0F20-43BD-AF9D-AE3A45AF2CED}" destId="{EBEA8959-F16C-4FDE-AC1F-1AC82E343E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9DC0A-5142-418E-BEAB-9B79FA50F5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3BC04D1-C743-4F4B-B5D9-58EB29B14AA8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nl-NL" dirty="0">
              <a:solidFill>
                <a:srgbClr val="FF0000"/>
              </a:solidFill>
            </a:rPr>
            <a:t>peildynamiek</a:t>
          </a:r>
        </a:p>
      </dgm:t>
    </dgm:pt>
    <dgm:pt modelId="{7BA77B45-0CEC-4B62-B312-AD980BC1DFE6}" type="parTrans" cxnId="{10CD73F0-499A-442E-98CA-CC1A9A7C2AE0}">
      <dgm:prSet/>
      <dgm:spPr/>
      <dgm:t>
        <a:bodyPr/>
        <a:lstStyle/>
        <a:p>
          <a:endParaRPr lang="nl-NL"/>
        </a:p>
      </dgm:t>
    </dgm:pt>
    <dgm:pt modelId="{961F4069-E0C6-4575-BD75-7F20585F183E}" type="sibTrans" cxnId="{10CD73F0-499A-442E-98CA-CC1A9A7C2AE0}">
      <dgm:prSet/>
      <dgm:spPr/>
      <dgm:t>
        <a:bodyPr/>
        <a:lstStyle/>
        <a:p>
          <a:endParaRPr lang="nl-NL"/>
        </a:p>
      </dgm:t>
    </dgm:pt>
    <dgm:pt modelId="{64446551-5B39-42E3-82A6-66916C199DF9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l-NL" dirty="0">
              <a:solidFill>
                <a:srgbClr val="FF0000"/>
              </a:solidFill>
            </a:rPr>
            <a:t>vis</a:t>
          </a:r>
        </a:p>
      </dgm:t>
    </dgm:pt>
    <dgm:pt modelId="{767D7B3B-A6B0-4C58-9EC1-EA09D42DD683}" type="parTrans" cxnId="{FC193F1A-9413-480C-BB37-692E8E7A71E7}">
      <dgm:prSet/>
      <dgm:spPr/>
      <dgm:t>
        <a:bodyPr/>
        <a:lstStyle/>
        <a:p>
          <a:endParaRPr lang="nl-NL"/>
        </a:p>
      </dgm:t>
    </dgm:pt>
    <dgm:pt modelId="{8A976DA8-C152-43EB-8B83-6F5702D27C50}" type="sibTrans" cxnId="{FC193F1A-9413-480C-BB37-692E8E7A71E7}">
      <dgm:prSet/>
      <dgm:spPr/>
      <dgm:t>
        <a:bodyPr/>
        <a:lstStyle/>
        <a:p>
          <a:endParaRPr lang="nl-NL"/>
        </a:p>
      </dgm:t>
    </dgm:pt>
    <dgm:pt modelId="{CD69722D-953F-4243-A2F4-FDD378AA0CE1}">
      <dgm:prSet phldrT="[Tekst]" custT="1"/>
      <dgm:spPr>
        <a:solidFill>
          <a:srgbClr val="92D050"/>
        </a:solidFill>
      </dgm:spPr>
      <dgm:t>
        <a:bodyPr/>
        <a:lstStyle/>
        <a:p>
          <a:r>
            <a:rPr lang="nl-NL" sz="1800" dirty="0"/>
            <a:t>Voor vismigratie naar Markermeer is uitstroom naar Markermeer nodig.</a:t>
          </a:r>
        </a:p>
      </dgm:t>
    </dgm:pt>
    <dgm:pt modelId="{AA97D78B-1468-424C-8AEF-98A4C1729641}" type="parTrans" cxnId="{D50375BB-501F-4CA0-AB1A-A62C5B02638D}">
      <dgm:prSet/>
      <dgm:spPr/>
      <dgm:t>
        <a:bodyPr/>
        <a:lstStyle/>
        <a:p>
          <a:endParaRPr lang="nl-NL"/>
        </a:p>
      </dgm:t>
    </dgm:pt>
    <dgm:pt modelId="{60F5969E-B368-49D8-BF24-D940023E5E81}" type="sibTrans" cxnId="{D50375BB-501F-4CA0-AB1A-A62C5B02638D}">
      <dgm:prSet/>
      <dgm:spPr/>
      <dgm:t>
        <a:bodyPr/>
        <a:lstStyle/>
        <a:p>
          <a:endParaRPr lang="nl-NL"/>
        </a:p>
      </dgm:t>
    </dgm:pt>
    <dgm:pt modelId="{5B67299C-2221-4DE6-A507-E088F3986385}">
      <dgm:prSet phldrT="[Tekst]"/>
      <dgm:spPr>
        <a:solidFill>
          <a:srgbClr val="002060"/>
        </a:solidFill>
      </dgm:spPr>
      <dgm:t>
        <a:bodyPr/>
        <a:lstStyle/>
        <a:p>
          <a:r>
            <a:rPr lang="nl-NL" dirty="0"/>
            <a:t>gradiënten  stof</a:t>
          </a:r>
        </a:p>
      </dgm:t>
    </dgm:pt>
    <dgm:pt modelId="{252D565B-3FA6-4EFF-9B12-A3DA2FED8F09}" type="parTrans" cxnId="{FEB7A25B-F182-4FC2-B75A-554075F18272}">
      <dgm:prSet/>
      <dgm:spPr/>
      <dgm:t>
        <a:bodyPr/>
        <a:lstStyle/>
        <a:p>
          <a:endParaRPr lang="nl-NL"/>
        </a:p>
      </dgm:t>
    </dgm:pt>
    <dgm:pt modelId="{4FAF0738-94A1-411F-80AC-2693225D6428}" type="sibTrans" cxnId="{FEB7A25B-F182-4FC2-B75A-554075F18272}">
      <dgm:prSet/>
      <dgm:spPr/>
      <dgm:t>
        <a:bodyPr/>
        <a:lstStyle/>
        <a:p>
          <a:endParaRPr lang="nl-NL"/>
        </a:p>
      </dgm:t>
    </dgm:pt>
    <dgm:pt modelId="{C95C610B-B8D7-4C80-8590-6A3AC23922F2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marL="36000" algn="l"/>
          <a:r>
            <a:rPr lang="nl-NL" dirty="0"/>
            <a:t>Voor een </a:t>
          </a:r>
          <a:r>
            <a:rPr lang="nl-NL" dirty="0">
              <a:solidFill>
                <a:srgbClr val="FF0000"/>
              </a:solidFill>
            </a:rPr>
            <a:t>productieve</a:t>
          </a:r>
          <a:r>
            <a:rPr lang="nl-NL" dirty="0"/>
            <a:t> zone is aanvoer van organisch materiaal door sluiten van kringlopen.</a:t>
          </a:r>
          <a:endParaRPr lang="nl-NL" sz="1800" dirty="0"/>
        </a:p>
      </dgm:t>
    </dgm:pt>
    <dgm:pt modelId="{ACEED7E3-2531-4009-A681-46D822CF6D19}" type="parTrans" cxnId="{796F248B-99DD-4EC3-91B0-2FABE3CE4565}">
      <dgm:prSet/>
      <dgm:spPr/>
      <dgm:t>
        <a:bodyPr/>
        <a:lstStyle/>
        <a:p>
          <a:endParaRPr lang="nl-NL"/>
        </a:p>
      </dgm:t>
    </dgm:pt>
    <dgm:pt modelId="{6AB7B05A-BC1E-4F93-85E2-4F6E4C5F51DF}" type="sibTrans" cxnId="{796F248B-99DD-4EC3-91B0-2FABE3CE4565}">
      <dgm:prSet/>
      <dgm:spPr/>
      <dgm:t>
        <a:bodyPr/>
        <a:lstStyle/>
        <a:p>
          <a:endParaRPr lang="nl-NL"/>
        </a:p>
      </dgm:t>
    </dgm:pt>
    <dgm:pt modelId="{D24FD5CB-95EF-4BEC-AF85-14843C3A1644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nl-NL" dirty="0">
              <a:solidFill>
                <a:srgbClr val="FF0000"/>
              </a:solidFill>
            </a:rPr>
            <a:t>habitat</a:t>
          </a:r>
        </a:p>
      </dgm:t>
    </dgm:pt>
    <dgm:pt modelId="{8D2AC217-F29B-495E-8014-4DF1624D31F5}" type="parTrans" cxnId="{DA15234B-9912-405F-96F9-8A4C9387189F}">
      <dgm:prSet/>
      <dgm:spPr/>
      <dgm:t>
        <a:bodyPr/>
        <a:lstStyle/>
        <a:p>
          <a:endParaRPr lang="nl-NL"/>
        </a:p>
      </dgm:t>
    </dgm:pt>
    <dgm:pt modelId="{0E3EEEF7-658F-4759-9EA8-87C8F8EF5049}" type="sibTrans" cxnId="{DA15234B-9912-405F-96F9-8A4C9387189F}">
      <dgm:prSet/>
      <dgm:spPr/>
      <dgm:t>
        <a:bodyPr/>
        <a:lstStyle/>
        <a:p>
          <a:endParaRPr lang="nl-NL"/>
        </a:p>
      </dgm:t>
    </dgm:pt>
    <dgm:pt modelId="{1348A2C5-5A80-4989-8A7B-E3E0CF9892DB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sz="1800" dirty="0"/>
            <a:t>Kleirijke moeras </a:t>
          </a:r>
          <a:r>
            <a:rPr lang="nl-NL" sz="1800" dirty="0" err="1"/>
            <a:t>habitats</a:t>
          </a:r>
          <a:r>
            <a:rPr lang="nl-NL" sz="1800" dirty="0"/>
            <a:t> behouden ook tijdens extreme droogte</a:t>
          </a:r>
        </a:p>
      </dgm:t>
    </dgm:pt>
    <dgm:pt modelId="{48F3ED52-4686-472A-ADB6-080AD7B49200}" type="parTrans" cxnId="{4A761776-CFB6-4D82-B4B8-0CA87A93A0A1}">
      <dgm:prSet/>
      <dgm:spPr/>
      <dgm:t>
        <a:bodyPr/>
        <a:lstStyle/>
        <a:p>
          <a:endParaRPr lang="nl-NL"/>
        </a:p>
      </dgm:t>
    </dgm:pt>
    <dgm:pt modelId="{5C42CEFE-9A0D-4547-828B-A0F35E4CA0C4}" type="sibTrans" cxnId="{4A761776-CFB6-4D82-B4B8-0CA87A93A0A1}">
      <dgm:prSet/>
      <dgm:spPr/>
      <dgm:t>
        <a:bodyPr/>
        <a:lstStyle/>
        <a:p>
          <a:endParaRPr lang="nl-NL"/>
        </a:p>
      </dgm:t>
    </dgm:pt>
    <dgm:pt modelId="{FE13199B-F42F-4063-B850-C07239D96227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dirty="0"/>
            <a:t>Voor duurzame moerasvegetatie is vergroting peildynamiek. Samenhang met     neerslag en verdamping.</a:t>
          </a:r>
        </a:p>
      </dgm:t>
    </dgm:pt>
    <dgm:pt modelId="{5A64D592-00EA-4BE4-8947-63B78A5D97F6}" type="sibTrans" cxnId="{3746F027-82A5-4AFB-9FE7-6130C3F9DC5E}">
      <dgm:prSet/>
      <dgm:spPr/>
      <dgm:t>
        <a:bodyPr/>
        <a:lstStyle/>
        <a:p>
          <a:endParaRPr lang="nl-NL"/>
        </a:p>
      </dgm:t>
    </dgm:pt>
    <dgm:pt modelId="{1B806694-DE6A-425C-81CD-A61BA5F77372}" type="parTrans" cxnId="{3746F027-82A5-4AFB-9FE7-6130C3F9DC5E}">
      <dgm:prSet/>
      <dgm:spPr/>
      <dgm:t>
        <a:bodyPr/>
        <a:lstStyle/>
        <a:p>
          <a:endParaRPr lang="nl-NL"/>
        </a:p>
      </dgm:t>
    </dgm:pt>
    <dgm:pt modelId="{2014ECE1-16DB-4565-8563-33B46413DA8A}">
      <dgm:prSet phldrT="[Tekst]" custScaleX="115190"/>
      <dgm:spPr>
        <a:solidFill>
          <a:srgbClr val="92D050">
            <a:alpha val="90000"/>
          </a:srgbClr>
        </a:solidFill>
      </dgm:spPr>
      <dgm:t>
        <a:bodyPr/>
        <a:lstStyle/>
        <a:p>
          <a:endParaRPr lang="nl-NL"/>
        </a:p>
      </dgm:t>
    </dgm:pt>
    <dgm:pt modelId="{62EAA823-6AE9-4316-8C52-DFE0AD9C9A3F}" type="parTrans" cxnId="{3B48FE8D-4C03-4AAB-B931-12923A8EEF8E}">
      <dgm:prSet/>
      <dgm:spPr/>
      <dgm:t>
        <a:bodyPr/>
        <a:lstStyle/>
        <a:p>
          <a:endParaRPr lang="nl-NL"/>
        </a:p>
      </dgm:t>
    </dgm:pt>
    <dgm:pt modelId="{DD24E64E-F203-4F2E-B798-3A6EBEE9ED60}" type="sibTrans" cxnId="{3B48FE8D-4C03-4AAB-B931-12923A8EEF8E}">
      <dgm:prSet/>
      <dgm:spPr/>
      <dgm:t>
        <a:bodyPr/>
        <a:lstStyle/>
        <a:p>
          <a:endParaRPr lang="nl-NL"/>
        </a:p>
      </dgm:t>
    </dgm:pt>
    <dgm:pt modelId="{48441D05-0F20-43BD-AF9D-AE3A45AF2CED}" type="pres">
      <dgm:prSet presAssocID="{8069DC0A-5142-418E-BEAB-9B79FA50F5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7330EF8-194F-4CA2-99A6-769B3300FB9F}" type="pres">
      <dgm:prSet presAssocID="{8069DC0A-5142-418E-BEAB-9B79FA50F51F}" presName="children" presStyleCnt="0"/>
      <dgm:spPr/>
    </dgm:pt>
    <dgm:pt modelId="{3A465434-7A1F-4A80-A7FA-A367B0C9E6A4}" type="pres">
      <dgm:prSet presAssocID="{8069DC0A-5142-418E-BEAB-9B79FA50F51F}" presName="child1group" presStyleCnt="0"/>
      <dgm:spPr/>
    </dgm:pt>
    <dgm:pt modelId="{742D28DE-7DC3-4A14-A240-19310B31A8F3}" type="pres">
      <dgm:prSet presAssocID="{8069DC0A-5142-418E-BEAB-9B79FA50F51F}" presName="child1" presStyleLbl="bgAcc1" presStyleIdx="0" presStyleCnt="4" custScaleX="115190" custScaleY="117687"/>
      <dgm:spPr/>
    </dgm:pt>
    <dgm:pt modelId="{78692170-BE8F-41CA-9520-1F81F4B8C7A3}" type="pres">
      <dgm:prSet presAssocID="{8069DC0A-5142-418E-BEAB-9B79FA50F51F}" presName="child1Text" presStyleLbl="bgAcc1" presStyleIdx="0" presStyleCnt="4">
        <dgm:presLayoutVars>
          <dgm:bulletEnabled val="1"/>
        </dgm:presLayoutVars>
      </dgm:prSet>
      <dgm:spPr/>
    </dgm:pt>
    <dgm:pt modelId="{C94C5AE5-AE14-440D-B28E-B79986A0F161}" type="pres">
      <dgm:prSet presAssocID="{8069DC0A-5142-418E-BEAB-9B79FA50F51F}" presName="child2group" presStyleCnt="0"/>
      <dgm:spPr/>
    </dgm:pt>
    <dgm:pt modelId="{E9DF7662-3185-435C-95E2-FB2375024105}" type="pres">
      <dgm:prSet presAssocID="{8069DC0A-5142-418E-BEAB-9B79FA50F51F}" presName="child2" presStyleLbl="bgAcc1" presStyleIdx="1" presStyleCnt="4" custScaleX="120218" custLinFactNeighborX="-2030" custLinFactNeighborY="-3301"/>
      <dgm:spPr/>
    </dgm:pt>
    <dgm:pt modelId="{04EB3C37-1FCB-4F1F-BB33-5F5CC3BBD625}" type="pres">
      <dgm:prSet presAssocID="{8069DC0A-5142-418E-BEAB-9B79FA50F51F}" presName="child2Text" presStyleLbl="bgAcc1" presStyleIdx="1" presStyleCnt="4">
        <dgm:presLayoutVars>
          <dgm:bulletEnabled val="1"/>
        </dgm:presLayoutVars>
      </dgm:prSet>
      <dgm:spPr/>
    </dgm:pt>
    <dgm:pt modelId="{BCA3BB47-29BD-4721-BAA6-8A0CDC298202}" type="pres">
      <dgm:prSet presAssocID="{8069DC0A-5142-418E-BEAB-9B79FA50F51F}" presName="child3group" presStyleCnt="0"/>
      <dgm:spPr/>
    </dgm:pt>
    <dgm:pt modelId="{D301AE1F-0C6A-44ED-BE2A-9395923FDC2D}" type="pres">
      <dgm:prSet presAssocID="{8069DC0A-5142-418E-BEAB-9B79FA50F51F}" presName="child3" presStyleLbl="bgAcc1" presStyleIdx="2" presStyleCnt="4" custScaleX="133546" custScaleY="119380" custLinFactNeighborX="10422" custLinFactNeighborY="-9055"/>
      <dgm:spPr/>
    </dgm:pt>
    <dgm:pt modelId="{90E968EA-D262-4A9C-9E7D-C02FE12DA126}" type="pres">
      <dgm:prSet presAssocID="{8069DC0A-5142-418E-BEAB-9B79FA50F51F}" presName="child3Text" presStyleLbl="bgAcc1" presStyleIdx="2" presStyleCnt="4">
        <dgm:presLayoutVars>
          <dgm:bulletEnabled val="1"/>
        </dgm:presLayoutVars>
      </dgm:prSet>
      <dgm:spPr/>
    </dgm:pt>
    <dgm:pt modelId="{579B2F32-59F2-43E4-A39C-817D7CE76429}" type="pres">
      <dgm:prSet presAssocID="{8069DC0A-5142-418E-BEAB-9B79FA50F51F}" presName="child4group" presStyleCnt="0"/>
      <dgm:spPr/>
    </dgm:pt>
    <dgm:pt modelId="{38BF42AC-D3D1-4FE2-8D04-C39D66ADED36}" type="pres">
      <dgm:prSet presAssocID="{8069DC0A-5142-418E-BEAB-9B79FA50F51F}" presName="child4" presStyleLbl="bgAcc1" presStyleIdx="3" presStyleCnt="4"/>
      <dgm:spPr/>
    </dgm:pt>
    <dgm:pt modelId="{5B25CD39-A43F-49CB-8A5F-A63EAA73B7DC}" type="pres">
      <dgm:prSet presAssocID="{8069DC0A-5142-418E-BEAB-9B79FA50F51F}" presName="child4Text" presStyleLbl="bgAcc1" presStyleIdx="3" presStyleCnt="4">
        <dgm:presLayoutVars>
          <dgm:bulletEnabled val="1"/>
        </dgm:presLayoutVars>
      </dgm:prSet>
      <dgm:spPr/>
    </dgm:pt>
    <dgm:pt modelId="{347EDA86-EB5B-4828-A579-BD37A8A8451D}" type="pres">
      <dgm:prSet presAssocID="{8069DC0A-5142-418E-BEAB-9B79FA50F51F}" presName="childPlaceholder" presStyleCnt="0"/>
      <dgm:spPr/>
    </dgm:pt>
    <dgm:pt modelId="{949CF44F-F8AA-4A4B-943E-D3C8C4C181C0}" type="pres">
      <dgm:prSet presAssocID="{8069DC0A-5142-418E-BEAB-9B79FA50F51F}" presName="circle" presStyleCnt="0"/>
      <dgm:spPr/>
    </dgm:pt>
    <dgm:pt modelId="{412796C8-DAB4-48F9-8236-C8293340DCB2}" type="pres">
      <dgm:prSet presAssocID="{8069DC0A-5142-418E-BEAB-9B79FA50F51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A72E9AD-AD1E-4DF3-B09E-B3AF785F7D9C}" type="pres">
      <dgm:prSet presAssocID="{8069DC0A-5142-418E-BEAB-9B79FA50F51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1D53B64-CB23-410F-AA90-F69592A83B97}" type="pres">
      <dgm:prSet presAssocID="{8069DC0A-5142-418E-BEAB-9B79FA50F51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8E0E88C-740A-4C2F-BE81-13F1755A6BD4}" type="pres">
      <dgm:prSet presAssocID="{8069DC0A-5142-418E-BEAB-9B79FA50F51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9CE6D47-C8FA-411D-86B4-CB245C6A229F}" type="pres">
      <dgm:prSet presAssocID="{8069DC0A-5142-418E-BEAB-9B79FA50F51F}" presName="quadrantPlaceholder" presStyleCnt="0"/>
      <dgm:spPr/>
    </dgm:pt>
    <dgm:pt modelId="{34AE7ECD-EA02-40D6-A1CE-2C71BA013539}" type="pres">
      <dgm:prSet presAssocID="{8069DC0A-5142-418E-BEAB-9B79FA50F51F}" presName="center1" presStyleLbl="fgShp" presStyleIdx="0" presStyleCnt="2"/>
      <dgm:spPr/>
    </dgm:pt>
    <dgm:pt modelId="{EBEA8959-F16C-4FDE-AC1F-1AC82E343E1D}" type="pres">
      <dgm:prSet presAssocID="{8069DC0A-5142-418E-BEAB-9B79FA50F51F}" presName="center2" presStyleLbl="fgShp" presStyleIdx="1" presStyleCnt="2"/>
      <dgm:spPr/>
    </dgm:pt>
  </dgm:ptLst>
  <dgm:cxnLst>
    <dgm:cxn modelId="{AB33A004-CBE3-40BA-9D28-8BEA863A4059}" type="presOf" srcId="{5B67299C-2221-4DE6-A507-E088F3986385}" destId="{71D53B64-CB23-410F-AA90-F69592A83B97}" srcOrd="0" destOrd="0" presId="urn:microsoft.com/office/officeart/2005/8/layout/cycle4"/>
    <dgm:cxn modelId="{765BA014-A73E-4A59-923D-E22C33CB4E92}" type="presOf" srcId="{1348A2C5-5A80-4989-8A7B-E3E0CF9892DB}" destId="{38BF42AC-D3D1-4FE2-8D04-C39D66ADED36}" srcOrd="0" destOrd="0" presId="urn:microsoft.com/office/officeart/2005/8/layout/cycle4"/>
    <dgm:cxn modelId="{38BE5219-694F-4096-9231-631BC47481C1}" type="presOf" srcId="{C95C610B-B8D7-4C80-8590-6A3AC23922F2}" destId="{D301AE1F-0C6A-44ED-BE2A-9395923FDC2D}" srcOrd="0" destOrd="0" presId="urn:microsoft.com/office/officeart/2005/8/layout/cycle4"/>
    <dgm:cxn modelId="{FC193F1A-9413-480C-BB37-692E8E7A71E7}" srcId="{8069DC0A-5142-418E-BEAB-9B79FA50F51F}" destId="{64446551-5B39-42E3-82A6-66916C199DF9}" srcOrd="1" destOrd="0" parTransId="{767D7B3B-A6B0-4C58-9EC1-EA09D42DD683}" sibTransId="{8A976DA8-C152-43EB-8B83-6F5702D27C50}"/>
    <dgm:cxn modelId="{D799621A-F855-4E68-9BD5-13D24DD20C0E}" type="presOf" srcId="{CD69722D-953F-4243-A2F4-FDD378AA0CE1}" destId="{E9DF7662-3185-435C-95E2-FB2375024105}" srcOrd="0" destOrd="0" presId="urn:microsoft.com/office/officeart/2005/8/layout/cycle4"/>
    <dgm:cxn modelId="{3746F027-82A5-4AFB-9FE7-6130C3F9DC5E}" srcId="{73BC04D1-C743-4F4B-B5D9-58EB29B14AA8}" destId="{FE13199B-F42F-4063-B850-C07239D96227}" srcOrd="0" destOrd="0" parTransId="{1B806694-DE6A-425C-81CD-A61BA5F77372}" sibTransId="{5A64D592-00EA-4BE4-8947-63B78A5D97F6}"/>
    <dgm:cxn modelId="{C432C331-B114-40FC-9B3E-000307054F31}" type="presOf" srcId="{8069DC0A-5142-418E-BEAB-9B79FA50F51F}" destId="{48441D05-0F20-43BD-AF9D-AE3A45AF2CED}" srcOrd="0" destOrd="0" presId="urn:microsoft.com/office/officeart/2005/8/layout/cycle4"/>
    <dgm:cxn modelId="{6C4BCF31-5F4F-40D1-8A60-15776D281183}" type="presOf" srcId="{FE13199B-F42F-4063-B850-C07239D96227}" destId="{78692170-BE8F-41CA-9520-1F81F4B8C7A3}" srcOrd="1" destOrd="0" presId="urn:microsoft.com/office/officeart/2005/8/layout/cycle4"/>
    <dgm:cxn modelId="{FEB7A25B-F182-4FC2-B75A-554075F18272}" srcId="{8069DC0A-5142-418E-BEAB-9B79FA50F51F}" destId="{5B67299C-2221-4DE6-A507-E088F3986385}" srcOrd="2" destOrd="0" parTransId="{252D565B-3FA6-4EFF-9B12-A3DA2FED8F09}" sibTransId="{4FAF0738-94A1-411F-80AC-2693225D6428}"/>
    <dgm:cxn modelId="{17474946-00CF-480F-BA37-2ACC4135A9DF}" type="presOf" srcId="{73BC04D1-C743-4F4B-B5D9-58EB29B14AA8}" destId="{412796C8-DAB4-48F9-8236-C8293340DCB2}" srcOrd="0" destOrd="0" presId="urn:microsoft.com/office/officeart/2005/8/layout/cycle4"/>
    <dgm:cxn modelId="{F99A3248-5FB2-4931-89E5-8443B957736A}" type="presOf" srcId="{1348A2C5-5A80-4989-8A7B-E3E0CF9892DB}" destId="{5B25CD39-A43F-49CB-8A5F-A63EAA73B7DC}" srcOrd="1" destOrd="0" presId="urn:microsoft.com/office/officeart/2005/8/layout/cycle4"/>
    <dgm:cxn modelId="{DA15234B-9912-405F-96F9-8A4C9387189F}" srcId="{8069DC0A-5142-418E-BEAB-9B79FA50F51F}" destId="{D24FD5CB-95EF-4BEC-AF85-14843C3A1644}" srcOrd="3" destOrd="0" parTransId="{8D2AC217-F29B-495E-8014-4DF1624D31F5}" sibTransId="{0E3EEEF7-658F-4759-9EA8-87C8F8EF5049}"/>
    <dgm:cxn modelId="{EB8DDB75-5067-47BB-A3F5-8BCB699DA9BF}" type="presOf" srcId="{C95C610B-B8D7-4C80-8590-6A3AC23922F2}" destId="{90E968EA-D262-4A9C-9E7D-C02FE12DA126}" srcOrd="1" destOrd="0" presId="urn:microsoft.com/office/officeart/2005/8/layout/cycle4"/>
    <dgm:cxn modelId="{4A761776-CFB6-4D82-B4B8-0CA87A93A0A1}" srcId="{D24FD5CB-95EF-4BEC-AF85-14843C3A1644}" destId="{1348A2C5-5A80-4989-8A7B-E3E0CF9892DB}" srcOrd="0" destOrd="0" parTransId="{48F3ED52-4686-472A-ADB6-080AD7B49200}" sibTransId="{5C42CEFE-9A0D-4547-828B-A0F35E4CA0C4}"/>
    <dgm:cxn modelId="{796F248B-99DD-4EC3-91B0-2FABE3CE4565}" srcId="{5B67299C-2221-4DE6-A507-E088F3986385}" destId="{C95C610B-B8D7-4C80-8590-6A3AC23922F2}" srcOrd="0" destOrd="0" parTransId="{ACEED7E3-2531-4009-A681-46D822CF6D19}" sibTransId="{6AB7B05A-BC1E-4F93-85E2-4F6E4C5F51DF}"/>
    <dgm:cxn modelId="{3B48FE8D-4C03-4AAB-B931-12923A8EEF8E}" srcId="{8069DC0A-5142-418E-BEAB-9B79FA50F51F}" destId="{2014ECE1-16DB-4565-8563-33B46413DA8A}" srcOrd="4" destOrd="0" parTransId="{62EAA823-6AE9-4316-8C52-DFE0AD9C9A3F}" sibTransId="{DD24E64E-F203-4F2E-B798-3A6EBEE9ED60}"/>
    <dgm:cxn modelId="{9BD95995-C80A-4801-B42A-619994A7298B}" type="presOf" srcId="{CD69722D-953F-4243-A2F4-FDD378AA0CE1}" destId="{04EB3C37-1FCB-4F1F-BB33-5F5CC3BBD625}" srcOrd="1" destOrd="0" presId="urn:microsoft.com/office/officeart/2005/8/layout/cycle4"/>
    <dgm:cxn modelId="{413741AD-C64D-466F-80F7-D1E5949B43F8}" type="presOf" srcId="{FE13199B-F42F-4063-B850-C07239D96227}" destId="{742D28DE-7DC3-4A14-A240-19310B31A8F3}" srcOrd="0" destOrd="0" presId="urn:microsoft.com/office/officeart/2005/8/layout/cycle4"/>
    <dgm:cxn modelId="{0E922AB8-685C-44BB-9B2D-C8FEBC2DDFC2}" type="presOf" srcId="{D24FD5CB-95EF-4BEC-AF85-14843C3A1644}" destId="{F8E0E88C-740A-4C2F-BE81-13F1755A6BD4}" srcOrd="0" destOrd="0" presId="urn:microsoft.com/office/officeart/2005/8/layout/cycle4"/>
    <dgm:cxn modelId="{D50375BB-501F-4CA0-AB1A-A62C5B02638D}" srcId="{64446551-5B39-42E3-82A6-66916C199DF9}" destId="{CD69722D-953F-4243-A2F4-FDD378AA0CE1}" srcOrd="0" destOrd="0" parTransId="{AA97D78B-1468-424C-8AEF-98A4C1729641}" sibTransId="{60F5969E-B368-49D8-BF24-D940023E5E81}"/>
    <dgm:cxn modelId="{4BD2ADC9-1219-4B92-9C20-229F9AA0126B}" type="presOf" srcId="{64446551-5B39-42E3-82A6-66916C199DF9}" destId="{BA72E9AD-AD1E-4DF3-B09E-B3AF785F7D9C}" srcOrd="0" destOrd="0" presId="urn:microsoft.com/office/officeart/2005/8/layout/cycle4"/>
    <dgm:cxn modelId="{10CD73F0-499A-442E-98CA-CC1A9A7C2AE0}" srcId="{8069DC0A-5142-418E-BEAB-9B79FA50F51F}" destId="{73BC04D1-C743-4F4B-B5D9-58EB29B14AA8}" srcOrd="0" destOrd="0" parTransId="{7BA77B45-0CEC-4B62-B312-AD980BC1DFE6}" sibTransId="{961F4069-E0C6-4575-BD75-7F20585F183E}"/>
    <dgm:cxn modelId="{9CF53D11-7987-48DF-978B-E84F8ADE85FE}" type="presParOf" srcId="{48441D05-0F20-43BD-AF9D-AE3A45AF2CED}" destId="{27330EF8-194F-4CA2-99A6-769B3300FB9F}" srcOrd="0" destOrd="0" presId="urn:microsoft.com/office/officeart/2005/8/layout/cycle4"/>
    <dgm:cxn modelId="{93EB6BF6-3E50-4EF6-BD75-31D1AC13092E}" type="presParOf" srcId="{27330EF8-194F-4CA2-99A6-769B3300FB9F}" destId="{3A465434-7A1F-4A80-A7FA-A367B0C9E6A4}" srcOrd="0" destOrd="0" presId="urn:microsoft.com/office/officeart/2005/8/layout/cycle4"/>
    <dgm:cxn modelId="{2204C0B0-CF64-485B-BE12-58668DE4DACF}" type="presParOf" srcId="{3A465434-7A1F-4A80-A7FA-A367B0C9E6A4}" destId="{742D28DE-7DC3-4A14-A240-19310B31A8F3}" srcOrd="0" destOrd="0" presId="urn:microsoft.com/office/officeart/2005/8/layout/cycle4"/>
    <dgm:cxn modelId="{348F26B8-5492-4680-A97F-F548B4933F07}" type="presParOf" srcId="{3A465434-7A1F-4A80-A7FA-A367B0C9E6A4}" destId="{78692170-BE8F-41CA-9520-1F81F4B8C7A3}" srcOrd="1" destOrd="0" presId="urn:microsoft.com/office/officeart/2005/8/layout/cycle4"/>
    <dgm:cxn modelId="{3BA60544-EEA3-469E-8247-A9F7DA6C1958}" type="presParOf" srcId="{27330EF8-194F-4CA2-99A6-769B3300FB9F}" destId="{C94C5AE5-AE14-440D-B28E-B79986A0F161}" srcOrd="1" destOrd="0" presId="urn:microsoft.com/office/officeart/2005/8/layout/cycle4"/>
    <dgm:cxn modelId="{AF2658D9-1456-4E49-BD71-666299957195}" type="presParOf" srcId="{C94C5AE5-AE14-440D-B28E-B79986A0F161}" destId="{E9DF7662-3185-435C-95E2-FB2375024105}" srcOrd="0" destOrd="0" presId="urn:microsoft.com/office/officeart/2005/8/layout/cycle4"/>
    <dgm:cxn modelId="{CC4D69CE-31EA-4193-B5A5-7490E2C36241}" type="presParOf" srcId="{C94C5AE5-AE14-440D-B28E-B79986A0F161}" destId="{04EB3C37-1FCB-4F1F-BB33-5F5CC3BBD625}" srcOrd="1" destOrd="0" presId="urn:microsoft.com/office/officeart/2005/8/layout/cycle4"/>
    <dgm:cxn modelId="{6E1CA0F3-12FC-475E-9C0F-B86BAA6EB4C7}" type="presParOf" srcId="{27330EF8-194F-4CA2-99A6-769B3300FB9F}" destId="{BCA3BB47-29BD-4721-BAA6-8A0CDC298202}" srcOrd="2" destOrd="0" presId="urn:microsoft.com/office/officeart/2005/8/layout/cycle4"/>
    <dgm:cxn modelId="{8273A2FF-3F57-4969-898A-0078FD3EC14F}" type="presParOf" srcId="{BCA3BB47-29BD-4721-BAA6-8A0CDC298202}" destId="{D301AE1F-0C6A-44ED-BE2A-9395923FDC2D}" srcOrd="0" destOrd="0" presId="urn:microsoft.com/office/officeart/2005/8/layout/cycle4"/>
    <dgm:cxn modelId="{8549FDB6-828F-4A91-80AF-195E098A506F}" type="presParOf" srcId="{BCA3BB47-29BD-4721-BAA6-8A0CDC298202}" destId="{90E968EA-D262-4A9C-9E7D-C02FE12DA126}" srcOrd="1" destOrd="0" presId="urn:microsoft.com/office/officeart/2005/8/layout/cycle4"/>
    <dgm:cxn modelId="{F567E6B9-7024-42DF-99A1-A42DA1ABA628}" type="presParOf" srcId="{27330EF8-194F-4CA2-99A6-769B3300FB9F}" destId="{579B2F32-59F2-43E4-A39C-817D7CE76429}" srcOrd="3" destOrd="0" presId="urn:microsoft.com/office/officeart/2005/8/layout/cycle4"/>
    <dgm:cxn modelId="{B976C177-1FFB-4776-A1C1-852E7BD810DA}" type="presParOf" srcId="{579B2F32-59F2-43E4-A39C-817D7CE76429}" destId="{38BF42AC-D3D1-4FE2-8D04-C39D66ADED36}" srcOrd="0" destOrd="0" presId="urn:microsoft.com/office/officeart/2005/8/layout/cycle4"/>
    <dgm:cxn modelId="{F9AE997B-FE17-4106-BD3E-A5B436F0FC71}" type="presParOf" srcId="{579B2F32-59F2-43E4-A39C-817D7CE76429}" destId="{5B25CD39-A43F-49CB-8A5F-A63EAA73B7DC}" srcOrd="1" destOrd="0" presId="urn:microsoft.com/office/officeart/2005/8/layout/cycle4"/>
    <dgm:cxn modelId="{8F2F4DD8-4840-44A3-89D9-2ACC0D9D7911}" type="presParOf" srcId="{27330EF8-194F-4CA2-99A6-769B3300FB9F}" destId="{347EDA86-EB5B-4828-A579-BD37A8A8451D}" srcOrd="4" destOrd="0" presId="urn:microsoft.com/office/officeart/2005/8/layout/cycle4"/>
    <dgm:cxn modelId="{CA8389B1-E797-467D-9751-6B2660F2F096}" type="presParOf" srcId="{48441D05-0F20-43BD-AF9D-AE3A45AF2CED}" destId="{949CF44F-F8AA-4A4B-943E-D3C8C4C181C0}" srcOrd="1" destOrd="0" presId="urn:microsoft.com/office/officeart/2005/8/layout/cycle4"/>
    <dgm:cxn modelId="{F29B12BA-6775-4D84-A977-49A8792F88C4}" type="presParOf" srcId="{949CF44F-F8AA-4A4B-943E-D3C8C4C181C0}" destId="{412796C8-DAB4-48F9-8236-C8293340DCB2}" srcOrd="0" destOrd="0" presId="urn:microsoft.com/office/officeart/2005/8/layout/cycle4"/>
    <dgm:cxn modelId="{6164F6BE-FDEF-489A-BD3E-CD32C0C6CA57}" type="presParOf" srcId="{949CF44F-F8AA-4A4B-943E-D3C8C4C181C0}" destId="{BA72E9AD-AD1E-4DF3-B09E-B3AF785F7D9C}" srcOrd="1" destOrd="0" presId="urn:microsoft.com/office/officeart/2005/8/layout/cycle4"/>
    <dgm:cxn modelId="{2375FF3B-426D-4EDC-AE20-B6EC0ECD63CC}" type="presParOf" srcId="{949CF44F-F8AA-4A4B-943E-D3C8C4C181C0}" destId="{71D53B64-CB23-410F-AA90-F69592A83B97}" srcOrd="2" destOrd="0" presId="urn:microsoft.com/office/officeart/2005/8/layout/cycle4"/>
    <dgm:cxn modelId="{5219EC58-A849-4B2C-88C5-E9CE01652DC9}" type="presParOf" srcId="{949CF44F-F8AA-4A4B-943E-D3C8C4C181C0}" destId="{F8E0E88C-740A-4C2F-BE81-13F1755A6BD4}" srcOrd="3" destOrd="0" presId="urn:microsoft.com/office/officeart/2005/8/layout/cycle4"/>
    <dgm:cxn modelId="{59DE1730-AD31-4459-90DC-C24D4FC8A6FC}" type="presParOf" srcId="{949CF44F-F8AA-4A4B-943E-D3C8C4C181C0}" destId="{19CE6D47-C8FA-411D-86B4-CB245C6A229F}" srcOrd="4" destOrd="0" presId="urn:microsoft.com/office/officeart/2005/8/layout/cycle4"/>
    <dgm:cxn modelId="{AB1ACE90-2996-4CC0-A0E3-68448EAD3015}" type="presParOf" srcId="{48441D05-0F20-43BD-AF9D-AE3A45AF2CED}" destId="{34AE7ECD-EA02-40D6-A1CE-2C71BA013539}" srcOrd="2" destOrd="0" presId="urn:microsoft.com/office/officeart/2005/8/layout/cycle4"/>
    <dgm:cxn modelId="{696F2B0C-FFE5-4FA9-95F6-8B716619F41D}" type="presParOf" srcId="{48441D05-0F20-43BD-AF9D-AE3A45AF2CED}" destId="{EBEA8959-F16C-4FDE-AC1F-1AC82E343E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69DC0A-5142-418E-BEAB-9B79FA50F5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3BC04D1-C743-4F4B-B5D9-58EB29B14AA8}">
      <dgm:prSet phldrT="[Tekst]"/>
      <dgm:spPr/>
      <dgm:t>
        <a:bodyPr/>
        <a:lstStyle/>
        <a:p>
          <a:r>
            <a:rPr lang="nl-NL" dirty="0"/>
            <a:t>water</a:t>
          </a:r>
        </a:p>
      </dgm:t>
    </dgm:pt>
    <dgm:pt modelId="{7BA77B45-0CEC-4B62-B312-AD980BC1DFE6}" type="parTrans" cxnId="{10CD73F0-499A-442E-98CA-CC1A9A7C2AE0}">
      <dgm:prSet/>
      <dgm:spPr/>
      <dgm:t>
        <a:bodyPr/>
        <a:lstStyle/>
        <a:p>
          <a:endParaRPr lang="nl-NL"/>
        </a:p>
      </dgm:t>
    </dgm:pt>
    <dgm:pt modelId="{961F4069-E0C6-4575-BD75-7F20585F183E}" type="sibTrans" cxnId="{10CD73F0-499A-442E-98CA-CC1A9A7C2AE0}">
      <dgm:prSet/>
      <dgm:spPr/>
      <dgm:t>
        <a:bodyPr/>
        <a:lstStyle/>
        <a:p>
          <a:endParaRPr lang="nl-NL"/>
        </a:p>
      </dgm:t>
    </dgm:pt>
    <dgm:pt modelId="{FE13199B-F42F-4063-B850-C07239D96227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Vis</a:t>
          </a:r>
        </a:p>
      </dgm:t>
    </dgm:pt>
    <dgm:pt modelId="{1B806694-DE6A-425C-81CD-A61BA5F77372}" type="parTrans" cxnId="{3746F027-82A5-4AFB-9FE7-6130C3F9DC5E}">
      <dgm:prSet/>
      <dgm:spPr/>
      <dgm:t>
        <a:bodyPr/>
        <a:lstStyle/>
        <a:p>
          <a:endParaRPr lang="nl-NL"/>
        </a:p>
      </dgm:t>
    </dgm:pt>
    <dgm:pt modelId="{5A64D592-00EA-4BE4-8947-63B78A5D97F6}" type="sibTrans" cxnId="{3746F027-82A5-4AFB-9FE7-6130C3F9DC5E}">
      <dgm:prSet/>
      <dgm:spPr/>
      <dgm:t>
        <a:bodyPr/>
        <a:lstStyle/>
        <a:p>
          <a:endParaRPr lang="nl-NL"/>
        </a:p>
      </dgm:t>
    </dgm:pt>
    <dgm:pt modelId="{64446551-5B39-42E3-82A6-66916C199DF9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grond</a:t>
          </a:r>
        </a:p>
      </dgm:t>
    </dgm:pt>
    <dgm:pt modelId="{767D7B3B-A6B0-4C58-9EC1-EA09D42DD683}" type="parTrans" cxnId="{FC193F1A-9413-480C-BB37-692E8E7A71E7}">
      <dgm:prSet/>
      <dgm:spPr/>
      <dgm:t>
        <a:bodyPr/>
        <a:lstStyle/>
        <a:p>
          <a:endParaRPr lang="nl-NL"/>
        </a:p>
      </dgm:t>
    </dgm:pt>
    <dgm:pt modelId="{8A976DA8-C152-43EB-8B83-6F5702D27C50}" type="sibTrans" cxnId="{FC193F1A-9413-480C-BB37-692E8E7A71E7}">
      <dgm:prSet/>
      <dgm:spPr/>
      <dgm:t>
        <a:bodyPr/>
        <a:lstStyle/>
        <a:p>
          <a:endParaRPr lang="nl-NL"/>
        </a:p>
      </dgm:t>
    </dgm:pt>
    <dgm:pt modelId="{CD69722D-953F-4243-A2F4-FDD378AA0CE1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l-NL" dirty="0" err="1"/>
            <a:t>Verondieping</a:t>
          </a:r>
          <a:endParaRPr lang="nl-NL" dirty="0"/>
        </a:p>
      </dgm:t>
    </dgm:pt>
    <dgm:pt modelId="{AA97D78B-1468-424C-8AEF-98A4C1729641}" type="parTrans" cxnId="{D50375BB-501F-4CA0-AB1A-A62C5B02638D}">
      <dgm:prSet/>
      <dgm:spPr/>
      <dgm:t>
        <a:bodyPr/>
        <a:lstStyle/>
        <a:p>
          <a:endParaRPr lang="nl-NL"/>
        </a:p>
      </dgm:t>
    </dgm:pt>
    <dgm:pt modelId="{60F5969E-B368-49D8-BF24-D940023E5E81}" type="sibTrans" cxnId="{D50375BB-501F-4CA0-AB1A-A62C5B02638D}">
      <dgm:prSet/>
      <dgm:spPr/>
      <dgm:t>
        <a:bodyPr/>
        <a:lstStyle/>
        <a:p>
          <a:endParaRPr lang="nl-NL"/>
        </a:p>
      </dgm:t>
    </dgm:pt>
    <dgm:pt modelId="{5B67299C-2221-4DE6-A507-E088F3986385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ruimte</a:t>
          </a:r>
        </a:p>
      </dgm:t>
    </dgm:pt>
    <dgm:pt modelId="{252D565B-3FA6-4EFF-9B12-A3DA2FED8F09}" type="parTrans" cxnId="{FEB7A25B-F182-4FC2-B75A-554075F18272}">
      <dgm:prSet/>
      <dgm:spPr/>
      <dgm:t>
        <a:bodyPr/>
        <a:lstStyle/>
        <a:p>
          <a:endParaRPr lang="nl-NL"/>
        </a:p>
      </dgm:t>
    </dgm:pt>
    <dgm:pt modelId="{4FAF0738-94A1-411F-80AC-2693225D6428}" type="sibTrans" cxnId="{FEB7A25B-F182-4FC2-B75A-554075F18272}">
      <dgm:prSet/>
      <dgm:spPr/>
      <dgm:t>
        <a:bodyPr/>
        <a:lstStyle/>
        <a:p>
          <a:endParaRPr lang="nl-NL"/>
        </a:p>
      </dgm:t>
    </dgm:pt>
    <dgm:pt modelId="{C95C610B-B8D7-4C80-8590-6A3AC23922F2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sz="1400" dirty="0"/>
            <a:t>Objecten (inlaat, uitlaat, luwte structuren, vispassage)</a:t>
          </a:r>
        </a:p>
      </dgm:t>
    </dgm:pt>
    <dgm:pt modelId="{ACEED7E3-2531-4009-A681-46D822CF6D19}" type="parTrans" cxnId="{796F248B-99DD-4EC3-91B0-2FABE3CE4565}">
      <dgm:prSet/>
      <dgm:spPr/>
      <dgm:t>
        <a:bodyPr/>
        <a:lstStyle/>
        <a:p>
          <a:endParaRPr lang="nl-NL"/>
        </a:p>
      </dgm:t>
    </dgm:pt>
    <dgm:pt modelId="{6AB7B05A-BC1E-4F93-85E2-4F6E4C5F51DF}" type="sibTrans" cxnId="{796F248B-99DD-4EC3-91B0-2FABE3CE4565}">
      <dgm:prSet/>
      <dgm:spPr/>
      <dgm:t>
        <a:bodyPr/>
        <a:lstStyle/>
        <a:p>
          <a:endParaRPr lang="nl-NL"/>
        </a:p>
      </dgm:t>
    </dgm:pt>
    <dgm:pt modelId="{D24FD5CB-95EF-4BEC-AF85-14843C3A1644}">
      <dgm:prSet phldrT="[Teks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nl-NL" dirty="0"/>
            <a:t>energie</a:t>
          </a:r>
        </a:p>
      </dgm:t>
    </dgm:pt>
    <dgm:pt modelId="{8D2AC217-F29B-495E-8014-4DF1624D31F5}" type="parTrans" cxnId="{DA15234B-9912-405F-96F9-8A4C9387189F}">
      <dgm:prSet/>
      <dgm:spPr/>
      <dgm:t>
        <a:bodyPr/>
        <a:lstStyle/>
        <a:p>
          <a:endParaRPr lang="nl-NL"/>
        </a:p>
      </dgm:t>
    </dgm:pt>
    <dgm:pt modelId="{0E3EEEF7-658F-4759-9EA8-87C8F8EF5049}" type="sibTrans" cxnId="{DA15234B-9912-405F-96F9-8A4C9387189F}">
      <dgm:prSet/>
      <dgm:spPr/>
      <dgm:t>
        <a:bodyPr/>
        <a:lstStyle/>
        <a:p>
          <a:endParaRPr lang="nl-NL"/>
        </a:p>
      </dgm:t>
    </dgm:pt>
    <dgm:pt modelId="{1348A2C5-5A80-4989-8A7B-E3E0CF9892DB}">
      <dgm:prSet phldrT="[Teks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l-NL" dirty="0"/>
            <a:t>Vanwege blijvende water vraag</a:t>
          </a:r>
        </a:p>
      </dgm:t>
    </dgm:pt>
    <dgm:pt modelId="{48F3ED52-4686-472A-ADB6-080AD7B49200}" type="parTrans" cxnId="{4A761776-CFB6-4D82-B4B8-0CA87A93A0A1}">
      <dgm:prSet/>
      <dgm:spPr/>
      <dgm:t>
        <a:bodyPr/>
        <a:lstStyle/>
        <a:p>
          <a:endParaRPr lang="nl-NL"/>
        </a:p>
      </dgm:t>
    </dgm:pt>
    <dgm:pt modelId="{5C42CEFE-9A0D-4547-828B-A0F35E4CA0C4}" type="sibTrans" cxnId="{4A761776-CFB6-4D82-B4B8-0CA87A93A0A1}">
      <dgm:prSet/>
      <dgm:spPr/>
      <dgm:t>
        <a:bodyPr/>
        <a:lstStyle/>
        <a:p>
          <a:endParaRPr lang="nl-NL"/>
        </a:p>
      </dgm:t>
    </dgm:pt>
    <dgm:pt modelId="{DB1F4959-3937-48DF-939B-1713A3ACFB21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sz="1400" dirty="0"/>
            <a:t>Natuur</a:t>
          </a:r>
        </a:p>
      </dgm:t>
    </dgm:pt>
    <dgm:pt modelId="{D4C6B754-DCCB-4ECE-9E55-5CEFBA311EAF}" type="parTrans" cxnId="{F834B0B6-A674-4080-BB5B-5C909FD68A8C}">
      <dgm:prSet/>
      <dgm:spPr/>
      <dgm:t>
        <a:bodyPr/>
        <a:lstStyle/>
        <a:p>
          <a:endParaRPr lang="nl-NL"/>
        </a:p>
      </dgm:t>
    </dgm:pt>
    <dgm:pt modelId="{54217403-0FD2-40B5-A93A-9E56BD628CA9}" type="sibTrans" cxnId="{F834B0B6-A674-4080-BB5B-5C909FD68A8C}">
      <dgm:prSet/>
      <dgm:spPr/>
      <dgm:t>
        <a:bodyPr/>
        <a:lstStyle/>
        <a:p>
          <a:endParaRPr lang="nl-NL"/>
        </a:p>
      </dgm:t>
    </dgm:pt>
    <dgm:pt modelId="{F0AFED4B-7C2B-439A-837C-E973C6FB11F3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sz="1400" dirty="0"/>
            <a:t>Recreatie </a:t>
          </a:r>
        </a:p>
      </dgm:t>
    </dgm:pt>
    <dgm:pt modelId="{DAB2D058-5BE0-44AD-9201-138861C6221B}" type="parTrans" cxnId="{4779574A-A9F5-4928-B460-7D3AE8E32193}">
      <dgm:prSet/>
      <dgm:spPr/>
      <dgm:t>
        <a:bodyPr/>
        <a:lstStyle/>
        <a:p>
          <a:endParaRPr lang="nl-NL"/>
        </a:p>
      </dgm:t>
    </dgm:pt>
    <dgm:pt modelId="{980C4966-BA9A-4231-A2AB-AFEF0C94E61D}" type="sibTrans" cxnId="{4779574A-A9F5-4928-B460-7D3AE8E32193}">
      <dgm:prSet/>
      <dgm:spPr/>
      <dgm:t>
        <a:bodyPr/>
        <a:lstStyle/>
        <a:p>
          <a:endParaRPr lang="nl-NL"/>
        </a:p>
      </dgm:t>
    </dgm:pt>
    <dgm:pt modelId="{B8D4C47A-A221-487C-904B-635D43544D8E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Dynamiek</a:t>
          </a:r>
        </a:p>
      </dgm:t>
    </dgm:pt>
    <dgm:pt modelId="{F8D8DC08-9865-4225-A766-5FE5F6C81C1F}" type="parTrans" cxnId="{3209113E-F4BD-49DE-8F2F-70067EBEAE45}">
      <dgm:prSet/>
      <dgm:spPr/>
      <dgm:t>
        <a:bodyPr/>
        <a:lstStyle/>
        <a:p>
          <a:endParaRPr lang="nl-NL"/>
        </a:p>
      </dgm:t>
    </dgm:pt>
    <dgm:pt modelId="{FED4310A-AD11-4E78-A123-01AA79F6625B}" type="sibTrans" cxnId="{3209113E-F4BD-49DE-8F2F-70067EBEAE45}">
      <dgm:prSet/>
      <dgm:spPr/>
      <dgm:t>
        <a:bodyPr/>
        <a:lstStyle/>
        <a:p>
          <a:endParaRPr lang="nl-NL"/>
        </a:p>
      </dgm:t>
    </dgm:pt>
    <dgm:pt modelId="{0DD7917D-48AC-42AD-9322-6F409FE6D6B4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Gradiënten stoffen</a:t>
          </a:r>
        </a:p>
      </dgm:t>
    </dgm:pt>
    <dgm:pt modelId="{A707A32F-2650-48D8-A700-9001FE72F9BB}" type="parTrans" cxnId="{F803CC9F-3CBD-4BF4-8BAC-CA17351CFEB0}">
      <dgm:prSet/>
      <dgm:spPr/>
      <dgm:t>
        <a:bodyPr/>
        <a:lstStyle/>
        <a:p>
          <a:endParaRPr lang="nl-NL"/>
        </a:p>
      </dgm:t>
    </dgm:pt>
    <dgm:pt modelId="{F47DDB76-2CA5-4851-B865-C09B9D6959B2}" type="sibTrans" cxnId="{F803CC9F-3CBD-4BF4-8BAC-CA17351CFEB0}">
      <dgm:prSet/>
      <dgm:spPr/>
      <dgm:t>
        <a:bodyPr/>
        <a:lstStyle/>
        <a:p>
          <a:endParaRPr lang="nl-NL"/>
        </a:p>
      </dgm:t>
    </dgm:pt>
    <dgm:pt modelId="{639A22C2-8EB6-4782-994E-13837E635680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l-NL" dirty="0"/>
            <a:t>Luwte structuren</a:t>
          </a:r>
        </a:p>
      </dgm:t>
    </dgm:pt>
    <dgm:pt modelId="{D908CEB5-4FCF-4808-9B34-AC331EA612B0}" type="parTrans" cxnId="{0EC73426-8B0D-4628-BB83-AE90A472E99A}">
      <dgm:prSet/>
      <dgm:spPr/>
      <dgm:t>
        <a:bodyPr/>
        <a:lstStyle/>
        <a:p>
          <a:endParaRPr lang="nl-NL"/>
        </a:p>
      </dgm:t>
    </dgm:pt>
    <dgm:pt modelId="{A1725DFD-1DF1-40FB-AE6E-B2C98C0EDF60}" type="sibTrans" cxnId="{0EC73426-8B0D-4628-BB83-AE90A472E99A}">
      <dgm:prSet/>
      <dgm:spPr/>
      <dgm:t>
        <a:bodyPr/>
        <a:lstStyle/>
        <a:p>
          <a:endParaRPr lang="nl-NL"/>
        </a:p>
      </dgm:t>
    </dgm:pt>
    <dgm:pt modelId="{C1D98513-D922-4B91-9CB5-72B5A50CA40A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/>
            <a:t>Habitat</a:t>
          </a:r>
        </a:p>
      </dgm:t>
    </dgm:pt>
    <dgm:pt modelId="{205DD964-CA44-4435-91AF-81935316062C}" type="parTrans" cxnId="{268FBABA-47EB-49CC-B7C5-686B374C9681}">
      <dgm:prSet/>
      <dgm:spPr/>
      <dgm:t>
        <a:bodyPr/>
        <a:lstStyle/>
        <a:p>
          <a:endParaRPr lang="nl-NL"/>
        </a:p>
      </dgm:t>
    </dgm:pt>
    <dgm:pt modelId="{FADF5CB8-26CB-4933-8B68-87A21AAE0844}" type="sibTrans" cxnId="{268FBABA-47EB-49CC-B7C5-686B374C9681}">
      <dgm:prSet/>
      <dgm:spPr/>
      <dgm:t>
        <a:bodyPr/>
        <a:lstStyle/>
        <a:p>
          <a:endParaRPr lang="nl-NL"/>
        </a:p>
      </dgm:t>
    </dgm:pt>
    <dgm:pt modelId="{48441D05-0F20-43BD-AF9D-AE3A45AF2CED}" type="pres">
      <dgm:prSet presAssocID="{8069DC0A-5142-418E-BEAB-9B79FA50F5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7330EF8-194F-4CA2-99A6-769B3300FB9F}" type="pres">
      <dgm:prSet presAssocID="{8069DC0A-5142-418E-BEAB-9B79FA50F51F}" presName="children" presStyleCnt="0"/>
      <dgm:spPr/>
    </dgm:pt>
    <dgm:pt modelId="{3A465434-7A1F-4A80-A7FA-A367B0C9E6A4}" type="pres">
      <dgm:prSet presAssocID="{8069DC0A-5142-418E-BEAB-9B79FA50F51F}" presName="child1group" presStyleCnt="0"/>
      <dgm:spPr/>
    </dgm:pt>
    <dgm:pt modelId="{742D28DE-7DC3-4A14-A240-19310B31A8F3}" type="pres">
      <dgm:prSet presAssocID="{8069DC0A-5142-418E-BEAB-9B79FA50F51F}" presName="child1" presStyleLbl="bgAcc1" presStyleIdx="0" presStyleCnt="4"/>
      <dgm:spPr/>
    </dgm:pt>
    <dgm:pt modelId="{78692170-BE8F-41CA-9520-1F81F4B8C7A3}" type="pres">
      <dgm:prSet presAssocID="{8069DC0A-5142-418E-BEAB-9B79FA50F51F}" presName="child1Text" presStyleLbl="bgAcc1" presStyleIdx="0" presStyleCnt="4">
        <dgm:presLayoutVars>
          <dgm:bulletEnabled val="1"/>
        </dgm:presLayoutVars>
      </dgm:prSet>
      <dgm:spPr/>
    </dgm:pt>
    <dgm:pt modelId="{C94C5AE5-AE14-440D-B28E-B79986A0F161}" type="pres">
      <dgm:prSet presAssocID="{8069DC0A-5142-418E-BEAB-9B79FA50F51F}" presName="child2group" presStyleCnt="0"/>
      <dgm:spPr/>
    </dgm:pt>
    <dgm:pt modelId="{E9DF7662-3185-435C-95E2-FB2375024105}" type="pres">
      <dgm:prSet presAssocID="{8069DC0A-5142-418E-BEAB-9B79FA50F51F}" presName="child2" presStyleLbl="bgAcc1" presStyleIdx="1" presStyleCnt="4" custLinFactNeighborX="4049" custLinFactNeighborY="3572"/>
      <dgm:spPr/>
    </dgm:pt>
    <dgm:pt modelId="{04EB3C37-1FCB-4F1F-BB33-5F5CC3BBD625}" type="pres">
      <dgm:prSet presAssocID="{8069DC0A-5142-418E-BEAB-9B79FA50F51F}" presName="child2Text" presStyleLbl="bgAcc1" presStyleIdx="1" presStyleCnt="4">
        <dgm:presLayoutVars>
          <dgm:bulletEnabled val="1"/>
        </dgm:presLayoutVars>
      </dgm:prSet>
      <dgm:spPr/>
    </dgm:pt>
    <dgm:pt modelId="{BCA3BB47-29BD-4721-BAA6-8A0CDC298202}" type="pres">
      <dgm:prSet presAssocID="{8069DC0A-5142-418E-BEAB-9B79FA50F51F}" presName="child3group" presStyleCnt="0"/>
      <dgm:spPr/>
    </dgm:pt>
    <dgm:pt modelId="{D301AE1F-0C6A-44ED-BE2A-9395923FDC2D}" type="pres">
      <dgm:prSet presAssocID="{8069DC0A-5142-418E-BEAB-9B79FA50F51F}" presName="child3" presStyleLbl="bgAcc1" presStyleIdx="2" presStyleCnt="4" custLinFactNeighborX="7519" custLinFactNeighborY="-4093"/>
      <dgm:spPr/>
    </dgm:pt>
    <dgm:pt modelId="{90E968EA-D262-4A9C-9E7D-C02FE12DA126}" type="pres">
      <dgm:prSet presAssocID="{8069DC0A-5142-418E-BEAB-9B79FA50F51F}" presName="child3Text" presStyleLbl="bgAcc1" presStyleIdx="2" presStyleCnt="4">
        <dgm:presLayoutVars>
          <dgm:bulletEnabled val="1"/>
        </dgm:presLayoutVars>
      </dgm:prSet>
      <dgm:spPr/>
    </dgm:pt>
    <dgm:pt modelId="{579B2F32-59F2-43E4-A39C-817D7CE76429}" type="pres">
      <dgm:prSet presAssocID="{8069DC0A-5142-418E-BEAB-9B79FA50F51F}" presName="child4group" presStyleCnt="0"/>
      <dgm:spPr/>
    </dgm:pt>
    <dgm:pt modelId="{38BF42AC-D3D1-4FE2-8D04-C39D66ADED36}" type="pres">
      <dgm:prSet presAssocID="{8069DC0A-5142-418E-BEAB-9B79FA50F51F}" presName="child4" presStyleLbl="bgAcc1" presStyleIdx="3" presStyleCnt="4"/>
      <dgm:spPr/>
    </dgm:pt>
    <dgm:pt modelId="{5B25CD39-A43F-49CB-8A5F-A63EAA73B7DC}" type="pres">
      <dgm:prSet presAssocID="{8069DC0A-5142-418E-BEAB-9B79FA50F51F}" presName="child4Text" presStyleLbl="bgAcc1" presStyleIdx="3" presStyleCnt="4">
        <dgm:presLayoutVars>
          <dgm:bulletEnabled val="1"/>
        </dgm:presLayoutVars>
      </dgm:prSet>
      <dgm:spPr/>
    </dgm:pt>
    <dgm:pt modelId="{347EDA86-EB5B-4828-A579-BD37A8A8451D}" type="pres">
      <dgm:prSet presAssocID="{8069DC0A-5142-418E-BEAB-9B79FA50F51F}" presName="childPlaceholder" presStyleCnt="0"/>
      <dgm:spPr/>
    </dgm:pt>
    <dgm:pt modelId="{949CF44F-F8AA-4A4B-943E-D3C8C4C181C0}" type="pres">
      <dgm:prSet presAssocID="{8069DC0A-5142-418E-BEAB-9B79FA50F51F}" presName="circle" presStyleCnt="0"/>
      <dgm:spPr/>
    </dgm:pt>
    <dgm:pt modelId="{412796C8-DAB4-48F9-8236-C8293340DCB2}" type="pres">
      <dgm:prSet presAssocID="{8069DC0A-5142-418E-BEAB-9B79FA50F51F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A72E9AD-AD1E-4DF3-B09E-B3AF785F7D9C}" type="pres">
      <dgm:prSet presAssocID="{8069DC0A-5142-418E-BEAB-9B79FA50F51F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1D53B64-CB23-410F-AA90-F69592A83B97}" type="pres">
      <dgm:prSet presAssocID="{8069DC0A-5142-418E-BEAB-9B79FA50F51F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8E0E88C-740A-4C2F-BE81-13F1755A6BD4}" type="pres">
      <dgm:prSet presAssocID="{8069DC0A-5142-418E-BEAB-9B79FA50F51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9CE6D47-C8FA-411D-86B4-CB245C6A229F}" type="pres">
      <dgm:prSet presAssocID="{8069DC0A-5142-418E-BEAB-9B79FA50F51F}" presName="quadrantPlaceholder" presStyleCnt="0"/>
      <dgm:spPr/>
    </dgm:pt>
    <dgm:pt modelId="{34AE7ECD-EA02-40D6-A1CE-2C71BA013539}" type="pres">
      <dgm:prSet presAssocID="{8069DC0A-5142-418E-BEAB-9B79FA50F51F}" presName="center1" presStyleLbl="fgShp" presStyleIdx="0" presStyleCnt="2"/>
      <dgm:spPr/>
    </dgm:pt>
    <dgm:pt modelId="{EBEA8959-F16C-4FDE-AC1F-1AC82E343E1D}" type="pres">
      <dgm:prSet presAssocID="{8069DC0A-5142-418E-BEAB-9B79FA50F51F}" presName="center2" presStyleLbl="fgShp" presStyleIdx="1" presStyleCnt="2"/>
      <dgm:spPr/>
    </dgm:pt>
  </dgm:ptLst>
  <dgm:cxnLst>
    <dgm:cxn modelId="{4E56ED01-AE3F-4514-BCB8-C5526282E37F}" type="presOf" srcId="{B8D4C47A-A221-487C-904B-635D43544D8E}" destId="{78692170-BE8F-41CA-9520-1F81F4B8C7A3}" srcOrd="1" destOrd="1" presId="urn:microsoft.com/office/officeart/2005/8/layout/cycle4"/>
    <dgm:cxn modelId="{AB33A004-CBE3-40BA-9D28-8BEA863A4059}" type="presOf" srcId="{5B67299C-2221-4DE6-A507-E088F3986385}" destId="{71D53B64-CB23-410F-AA90-F69592A83B97}" srcOrd="0" destOrd="0" presId="urn:microsoft.com/office/officeart/2005/8/layout/cycle4"/>
    <dgm:cxn modelId="{765BA014-A73E-4A59-923D-E22C33CB4E92}" type="presOf" srcId="{1348A2C5-5A80-4989-8A7B-E3E0CF9892DB}" destId="{38BF42AC-D3D1-4FE2-8D04-C39D66ADED36}" srcOrd="0" destOrd="0" presId="urn:microsoft.com/office/officeart/2005/8/layout/cycle4"/>
    <dgm:cxn modelId="{38BE5219-694F-4096-9231-631BC47481C1}" type="presOf" srcId="{C95C610B-B8D7-4C80-8590-6A3AC23922F2}" destId="{D301AE1F-0C6A-44ED-BE2A-9395923FDC2D}" srcOrd="0" destOrd="0" presId="urn:microsoft.com/office/officeart/2005/8/layout/cycle4"/>
    <dgm:cxn modelId="{A9F5C919-9957-4C67-82D2-27CDB77DBD56}" type="presOf" srcId="{B8D4C47A-A221-487C-904B-635D43544D8E}" destId="{742D28DE-7DC3-4A14-A240-19310B31A8F3}" srcOrd="0" destOrd="1" presId="urn:microsoft.com/office/officeart/2005/8/layout/cycle4"/>
    <dgm:cxn modelId="{FC193F1A-9413-480C-BB37-692E8E7A71E7}" srcId="{8069DC0A-5142-418E-BEAB-9B79FA50F51F}" destId="{64446551-5B39-42E3-82A6-66916C199DF9}" srcOrd="1" destOrd="0" parTransId="{767D7B3B-A6B0-4C58-9EC1-EA09D42DD683}" sibTransId="{8A976DA8-C152-43EB-8B83-6F5702D27C50}"/>
    <dgm:cxn modelId="{D799621A-F855-4E68-9BD5-13D24DD20C0E}" type="presOf" srcId="{CD69722D-953F-4243-A2F4-FDD378AA0CE1}" destId="{E9DF7662-3185-435C-95E2-FB2375024105}" srcOrd="0" destOrd="0" presId="urn:microsoft.com/office/officeart/2005/8/layout/cycle4"/>
    <dgm:cxn modelId="{0EC73426-8B0D-4628-BB83-AE90A472E99A}" srcId="{64446551-5B39-42E3-82A6-66916C199DF9}" destId="{639A22C2-8EB6-4782-994E-13837E635680}" srcOrd="1" destOrd="0" parTransId="{D908CEB5-4FCF-4808-9B34-AC331EA612B0}" sibTransId="{A1725DFD-1DF1-40FB-AE6E-B2C98C0EDF60}"/>
    <dgm:cxn modelId="{3746F027-82A5-4AFB-9FE7-6130C3F9DC5E}" srcId="{73BC04D1-C743-4F4B-B5D9-58EB29B14AA8}" destId="{FE13199B-F42F-4063-B850-C07239D96227}" srcOrd="0" destOrd="0" parTransId="{1B806694-DE6A-425C-81CD-A61BA5F77372}" sibTransId="{5A64D592-00EA-4BE4-8947-63B78A5D97F6}"/>
    <dgm:cxn modelId="{984F5731-A590-42E9-B47D-87C3B6521C42}" type="presOf" srcId="{DB1F4959-3937-48DF-939B-1713A3ACFB21}" destId="{90E968EA-D262-4A9C-9E7D-C02FE12DA126}" srcOrd="1" destOrd="1" presId="urn:microsoft.com/office/officeart/2005/8/layout/cycle4"/>
    <dgm:cxn modelId="{C432C331-B114-40FC-9B3E-000307054F31}" type="presOf" srcId="{8069DC0A-5142-418E-BEAB-9B79FA50F51F}" destId="{48441D05-0F20-43BD-AF9D-AE3A45AF2CED}" srcOrd="0" destOrd="0" presId="urn:microsoft.com/office/officeart/2005/8/layout/cycle4"/>
    <dgm:cxn modelId="{6C4BCF31-5F4F-40D1-8A60-15776D281183}" type="presOf" srcId="{FE13199B-F42F-4063-B850-C07239D96227}" destId="{78692170-BE8F-41CA-9520-1F81F4B8C7A3}" srcOrd="1" destOrd="0" presId="urn:microsoft.com/office/officeart/2005/8/layout/cycle4"/>
    <dgm:cxn modelId="{3209113E-F4BD-49DE-8F2F-70067EBEAE45}" srcId="{73BC04D1-C743-4F4B-B5D9-58EB29B14AA8}" destId="{B8D4C47A-A221-487C-904B-635D43544D8E}" srcOrd="1" destOrd="0" parTransId="{F8D8DC08-9865-4225-A766-5FE5F6C81C1F}" sibTransId="{FED4310A-AD11-4E78-A123-01AA79F6625B}"/>
    <dgm:cxn modelId="{FEB7A25B-F182-4FC2-B75A-554075F18272}" srcId="{8069DC0A-5142-418E-BEAB-9B79FA50F51F}" destId="{5B67299C-2221-4DE6-A507-E088F3986385}" srcOrd="2" destOrd="0" parTransId="{252D565B-3FA6-4EFF-9B12-A3DA2FED8F09}" sibTransId="{4FAF0738-94A1-411F-80AC-2693225D6428}"/>
    <dgm:cxn modelId="{17474946-00CF-480F-BA37-2ACC4135A9DF}" type="presOf" srcId="{73BC04D1-C743-4F4B-B5D9-58EB29B14AA8}" destId="{412796C8-DAB4-48F9-8236-C8293340DCB2}" srcOrd="0" destOrd="0" presId="urn:microsoft.com/office/officeart/2005/8/layout/cycle4"/>
    <dgm:cxn modelId="{F99A3248-5FB2-4931-89E5-8443B957736A}" type="presOf" srcId="{1348A2C5-5A80-4989-8A7B-E3E0CF9892DB}" destId="{5B25CD39-A43F-49CB-8A5F-A63EAA73B7DC}" srcOrd="1" destOrd="0" presId="urn:microsoft.com/office/officeart/2005/8/layout/cycle4"/>
    <dgm:cxn modelId="{4779574A-A9F5-4928-B460-7D3AE8E32193}" srcId="{5B67299C-2221-4DE6-A507-E088F3986385}" destId="{F0AFED4B-7C2B-439A-837C-E973C6FB11F3}" srcOrd="2" destOrd="0" parTransId="{DAB2D058-5BE0-44AD-9201-138861C6221B}" sibTransId="{980C4966-BA9A-4231-A2AB-AFEF0C94E61D}"/>
    <dgm:cxn modelId="{DA15234B-9912-405F-96F9-8A4C9387189F}" srcId="{8069DC0A-5142-418E-BEAB-9B79FA50F51F}" destId="{D24FD5CB-95EF-4BEC-AF85-14843C3A1644}" srcOrd="3" destOrd="0" parTransId="{8D2AC217-F29B-495E-8014-4DF1624D31F5}" sibTransId="{0E3EEEF7-658F-4759-9EA8-87C8F8EF5049}"/>
    <dgm:cxn modelId="{49F9FA6C-0B31-4AFE-8B8E-03041CC28756}" type="presOf" srcId="{C1D98513-D922-4B91-9CB5-72B5A50CA40A}" destId="{78692170-BE8F-41CA-9520-1F81F4B8C7A3}" srcOrd="1" destOrd="3" presId="urn:microsoft.com/office/officeart/2005/8/layout/cycle4"/>
    <dgm:cxn modelId="{EB8DDB75-5067-47BB-A3F5-8BCB699DA9BF}" type="presOf" srcId="{C95C610B-B8D7-4C80-8590-6A3AC23922F2}" destId="{90E968EA-D262-4A9C-9E7D-C02FE12DA126}" srcOrd="1" destOrd="0" presId="urn:microsoft.com/office/officeart/2005/8/layout/cycle4"/>
    <dgm:cxn modelId="{4A761776-CFB6-4D82-B4B8-0CA87A93A0A1}" srcId="{D24FD5CB-95EF-4BEC-AF85-14843C3A1644}" destId="{1348A2C5-5A80-4989-8A7B-E3E0CF9892DB}" srcOrd="0" destOrd="0" parTransId="{48F3ED52-4686-472A-ADB6-080AD7B49200}" sibTransId="{5C42CEFE-9A0D-4547-828B-A0F35E4CA0C4}"/>
    <dgm:cxn modelId="{1CFF4376-89F3-4967-99A6-B9B3C36A3247}" type="presOf" srcId="{0DD7917D-48AC-42AD-9322-6F409FE6D6B4}" destId="{78692170-BE8F-41CA-9520-1F81F4B8C7A3}" srcOrd="1" destOrd="2" presId="urn:microsoft.com/office/officeart/2005/8/layout/cycle4"/>
    <dgm:cxn modelId="{796F248B-99DD-4EC3-91B0-2FABE3CE4565}" srcId="{5B67299C-2221-4DE6-A507-E088F3986385}" destId="{C95C610B-B8D7-4C80-8590-6A3AC23922F2}" srcOrd="0" destOrd="0" parTransId="{ACEED7E3-2531-4009-A681-46D822CF6D19}" sibTransId="{6AB7B05A-BC1E-4F93-85E2-4F6E4C5F51DF}"/>
    <dgm:cxn modelId="{41863A8C-6C8F-4F39-A0FF-7BE60CC82F94}" type="presOf" srcId="{0DD7917D-48AC-42AD-9322-6F409FE6D6B4}" destId="{742D28DE-7DC3-4A14-A240-19310B31A8F3}" srcOrd="0" destOrd="2" presId="urn:microsoft.com/office/officeart/2005/8/layout/cycle4"/>
    <dgm:cxn modelId="{9BD95995-C80A-4801-B42A-619994A7298B}" type="presOf" srcId="{CD69722D-953F-4243-A2F4-FDD378AA0CE1}" destId="{04EB3C37-1FCB-4F1F-BB33-5F5CC3BBD625}" srcOrd="1" destOrd="0" presId="urn:microsoft.com/office/officeart/2005/8/layout/cycle4"/>
    <dgm:cxn modelId="{B6A5939C-EE72-4208-9FA5-FFDCC2DB87D8}" type="presOf" srcId="{C1D98513-D922-4B91-9CB5-72B5A50CA40A}" destId="{742D28DE-7DC3-4A14-A240-19310B31A8F3}" srcOrd="0" destOrd="3" presId="urn:microsoft.com/office/officeart/2005/8/layout/cycle4"/>
    <dgm:cxn modelId="{F803CC9F-3CBD-4BF4-8BAC-CA17351CFEB0}" srcId="{73BC04D1-C743-4F4B-B5D9-58EB29B14AA8}" destId="{0DD7917D-48AC-42AD-9322-6F409FE6D6B4}" srcOrd="2" destOrd="0" parTransId="{A707A32F-2650-48D8-A700-9001FE72F9BB}" sibTransId="{F47DDB76-2CA5-4851-B865-C09B9D6959B2}"/>
    <dgm:cxn modelId="{DDF4AFA6-9BAF-4307-B56B-7104B278BAF8}" type="presOf" srcId="{F0AFED4B-7C2B-439A-837C-E973C6FB11F3}" destId="{D301AE1F-0C6A-44ED-BE2A-9395923FDC2D}" srcOrd="0" destOrd="2" presId="urn:microsoft.com/office/officeart/2005/8/layout/cycle4"/>
    <dgm:cxn modelId="{413741AD-C64D-466F-80F7-D1E5949B43F8}" type="presOf" srcId="{FE13199B-F42F-4063-B850-C07239D96227}" destId="{742D28DE-7DC3-4A14-A240-19310B31A8F3}" srcOrd="0" destOrd="0" presId="urn:microsoft.com/office/officeart/2005/8/layout/cycle4"/>
    <dgm:cxn modelId="{EC992FB0-66E3-4A75-B589-ED24E48FAC56}" type="presOf" srcId="{F0AFED4B-7C2B-439A-837C-E973C6FB11F3}" destId="{90E968EA-D262-4A9C-9E7D-C02FE12DA126}" srcOrd="1" destOrd="2" presId="urn:microsoft.com/office/officeart/2005/8/layout/cycle4"/>
    <dgm:cxn modelId="{F834B0B6-A674-4080-BB5B-5C909FD68A8C}" srcId="{5B67299C-2221-4DE6-A507-E088F3986385}" destId="{DB1F4959-3937-48DF-939B-1713A3ACFB21}" srcOrd="1" destOrd="0" parTransId="{D4C6B754-DCCB-4ECE-9E55-5CEFBA311EAF}" sibTransId="{54217403-0FD2-40B5-A93A-9E56BD628CA9}"/>
    <dgm:cxn modelId="{0E922AB8-685C-44BB-9B2D-C8FEBC2DDFC2}" type="presOf" srcId="{D24FD5CB-95EF-4BEC-AF85-14843C3A1644}" destId="{F8E0E88C-740A-4C2F-BE81-13F1755A6BD4}" srcOrd="0" destOrd="0" presId="urn:microsoft.com/office/officeart/2005/8/layout/cycle4"/>
    <dgm:cxn modelId="{268FBABA-47EB-49CC-B7C5-686B374C9681}" srcId="{73BC04D1-C743-4F4B-B5D9-58EB29B14AA8}" destId="{C1D98513-D922-4B91-9CB5-72B5A50CA40A}" srcOrd="3" destOrd="0" parTransId="{205DD964-CA44-4435-91AF-81935316062C}" sibTransId="{FADF5CB8-26CB-4933-8B68-87A21AAE0844}"/>
    <dgm:cxn modelId="{D50375BB-501F-4CA0-AB1A-A62C5B02638D}" srcId="{64446551-5B39-42E3-82A6-66916C199DF9}" destId="{CD69722D-953F-4243-A2F4-FDD378AA0CE1}" srcOrd="0" destOrd="0" parTransId="{AA97D78B-1468-424C-8AEF-98A4C1729641}" sibTransId="{60F5969E-B368-49D8-BF24-D940023E5E81}"/>
    <dgm:cxn modelId="{4BD2ADC9-1219-4B92-9C20-229F9AA0126B}" type="presOf" srcId="{64446551-5B39-42E3-82A6-66916C199DF9}" destId="{BA72E9AD-AD1E-4DF3-B09E-B3AF785F7D9C}" srcOrd="0" destOrd="0" presId="urn:microsoft.com/office/officeart/2005/8/layout/cycle4"/>
    <dgm:cxn modelId="{7D7B1BDF-DD02-4726-ADC8-73602F895240}" type="presOf" srcId="{DB1F4959-3937-48DF-939B-1713A3ACFB21}" destId="{D301AE1F-0C6A-44ED-BE2A-9395923FDC2D}" srcOrd="0" destOrd="1" presId="urn:microsoft.com/office/officeart/2005/8/layout/cycle4"/>
    <dgm:cxn modelId="{B4F573E2-6B2D-41EA-B941-CE3E0DD8383B}" type="presOf" srcId="{639A22C2-8EB6-4782-994E-13837E635680}" destId="{E9DF7662-3185-435C-95E2-FB2375024105}" srcOrd="0" destOrd="1" presId="urn:microsoft.com/office/officeart/2005/8/layout/cycle4"/>
    <dgm:cxn modelId="{10CD73F0-499A-442E-98CA-CC1A9A7C2AE0}" srcId="{8069DC0A-5142-418E-BEAB-9B79FA50F51F}" destId="{73BC04D1-C743-4F4B-B5D9-58EB29B14AA8}" srcOrd="0" destOrd="0" parTransId="{7BA77B45-0CEC-4B62-B312-AD980BC1DFE6}" sibTransId="{961F4069-E0C6-4575-BD75-7F20585F183E}"/>
    <dgm:cxn modelId="{BF4070F2-5D4B-4268-AC19-1EE176C83785}" type="presOf" srcId="{639A22C2-8EB6-4782-994E-13837E635680}" destId="{04EB3C37-1FCB-4F1F-BB33-5F5CC3BBD625}" srcOrd="1" destOrd="1" presId="urn:microsoft.com/office/officeart/2005/8/layout/cycle4"/>
    <dgm:cxn modelId="{9CF53D11-7987-48DF-978B-E84F8ADE85FE}" type="presParOf" srcId="{48441D05-0F20-43BD-AF9D-AE3A45AF2CED}" destId="{27330EF8-194F-4CA2-99A6-769B3300FB9F}" srcOrd="0" destOrd="0" presId="urn:microsoft.com/office/officeart/2005/8/layout/cycle4"/>
    <dgm:cxn modelId="{93EB6BF6-3E50-4EF6-BD75-31D1AC13092E}" type="presParOf" srcId="{27330EF8-194F-4CA2-99A6-769B3300FB9F}" destId="{3A465434-7A1F-4A80-A7FA-A367B0C9E6A4}" srcOrd="0" destOrd="0" presId="urn:microsoft.com/office/officeart/2005/8/layout/cycle4"/>
    <dgm:cxn modelId="{2204C0B0-CF64-485B-BE12-58668DE4DACF}" type="presParOf" srcId="{3A465434-7A1F-4A80-A7FA-A367B0C9E6A4}" destId="{742D28DE-7DC3-4A14-A240-19310B31A8F3}" srcOrd="0" destOrd="0" presId="urn:microsoft.com/office/officeart/2005/8/layout/cycle4"/>
    <dgm:cxn modelId="{348F26B8-5492-4680-A97F-F548B4933F07}" type="presParOf" srcId="{3A465434-7A1F-4A80-A7FA-A367B0C9E6A4}" destId="{78692170-BE8F-41CA-9520-1F81F4B8C7A3}" srcOrd="1" destOrd="0" presId="urn:microsoft.com/office/officeart/2005/8/layout/cycle4"/>
    <dgm:cxn modelId="{3BA60544-EEA3-469E-8247-A9F7DA6C1958}" type="presParOf" srcId="{27330EF8-194F-4CA2-99A6-769B3300FB9F}" destId="{C94C5AE5-AE14-440D-B28E-B79986A0F161}" srcOrd="1" destOrd="0" presId="urn:microsoft.com/office/officeart/2005/8/layout/cycle4"/>
    <dgm:cxn modelId="{AF2658D9-1456-4E49-BD71-666299957195}" type="presParOf" srcId="{C94C5AE5-AE14-440D-B28E-B79986A0F161}" destId="{E9DF7662-3185-435C-95E2-FB2375024105}" srcOrd="0" destOrd="0" presId="urn:microsoft.com/office/officeart/2005/8/layout/cycle4"/>
    <dgm:cxn modelId="{CC4D69CE-31EA-4193-B5A5-7490E2C36241}" type="presParOf" srcId="{C94C5AE5-AE14-440D-B28E-B79986A0F161}" destId="{04EB3C37-1FCB-4F1F-BB33-5F5CC3BBD625}" srcOrd="1" destOrd="0" presId="urn:microsoft.com/office/officeart/2005/8/layout/cycle4"/>
    <dgm:cxn modelId="{6E1CA0F3-12FC-475E-9C0F-B86BAA6EB4C7}" type="presParOf" srcId="{27330EF8-194F-4CA2-99A6-769B3300FB9F}" destId="{BCA3BB47-29BD-4721-BAA6-8A0CDC298202}" srcOrd="2" destOrd="0" presId="urn:microsoft.com/office/officeart/2005/8/layout/cycle4"/>
    <dgm:cxn modelId="{8273A2FF-3F57-4969-898A-0078FD3EC14F}" type="presParOf" srcId="{BCA3BB47-29BD-4721-BAA6-8A0CDC298202}" destId="{D301AE1F-0C6A-44ED-BE2A-9395923FDC2D}" srcOrd="0" destOrd="0" presId="urn:microsoft.com/office/officeart/2005/8/layout/cycle4"/>
    <dgm:cxn modelId="{8549FDB6-828F-4A91-80AF-195E098A506F}" type="presParOf" srcId="{BCA3BB47-29BD-4721-BAA6-8A0CDC298202}" destId="{90E968EA-D262-4A9C-9E7D-C02FE12DA126}" srcOrd="1" destOrd="0" presId="urn:microsoft.com/office/officeart/2005/8/layout/cycle4"/>
    <dgm:cxn modelId="{F567E6B9-7024-42DF-99A1-A42DA1ABA628}" type="presParOf" srcId="{27330EF8-194F-4CA2-99A6-769B3300FB9F}" destId="{579B2F32-59F2-43E4-A39C-817D7CE76429}" srcOrd="3" destOrd="0" presId="urn:microsoft.com/office/officeart/2005/8/layout/cycle4"/>
    <dgm:cxn modelId="{B976C177-1FFB-4776-A1C1-852E7BD810DA}" type="presParOf" srcId="{579B2F32-59F2-43E4-A39C-817D7CE76429}" destId="{38BF42AC-D3D1-4FE2-8D04-C39D66ADED36}" srcOrd="0" destOrd="0" presId="urn:microsoft.com/office/officeart/2005/8/layout/cycle4"/>
    <dgm:cxn modelId="{F9AE997B-FE17-4106-BD3E-A5B436F0FC71}" type="presParOf" srcId="{579B2F32-59F2-43E4-A39C-817D7CE76429}" destId="{5B25CD39-A43F-49CB-8A5F-A63EAA73B7DC}" srcOrd="1" destOrd="0" presId="urn:microsoft.com/office/officeart/2005/8/layout/cycle4"/>
    <dgm:cxn modelId="{8F2F4DD8-4840-44A3-89D9-2ACC0D9D7911}" type="presParOf" srcId="{27330EF8-194F-4CA2-99A6-769B3300FB9F}" destId="{347EDA86-EB5B-4828-A579-BD37A8A8451D}" srcOrd="4" destOrd="0" presId="urn:microsoft.com/office/officeart/2005/8/layout/cycle4"/>
    <dgm:cxn modelId="{CA8389B1-E797-467D-9751-6B2660F2F096}" type="presParOf" srcId="{48441D05-0F20-43BD-AF9D-AE3A45AF2CED}" destId="{949CF44F-F8AA-4A4B-943E-D3C8C4C181C0}" srcOrd="1" destOrd="0" presId="urn:microsoft.com/office/officeart/2005/8/layout/cycle4"/>
    <dgm:cxn modelId="{F29B12BA-6775-4D84-A977-49A8792F88C4}" type="presParOf" srcId="{949CF44F-F8AA-4A4B-943E-D3C8C4C181C0}" destId="{412796C8-DAB4-48F9-8236-C8293340DCB2}" srcOrd="0" destOrd="0" presId="urn:microsoft.com/office/officeart/2005/8/layout/cycle4"/>
    <dgm:cxn modelId="{6164F6BE-FDEF-489A-BD3E-CD32C0C6CA57}" type="presParOf" srcId="{949CF44F-F8AA-4A4B-943E-D3C8C4C181C0}" destId="{BA72E9AD-AD1E-4DF3-B09E-B3AF785F7D9C}" srcOrd="1" destOrd="0" presId="urn:microsoft.com/office/officeart/2005/8/layout/cycle4"/>
    <dgm:cxn modelId="{2375FF3B-426D-4EDC-AE20-B6EC0ECD63CC}" type="presParOf" srcId="{949CF44F-F8AA-4A4B-943E-D3C8C4C181C0}" destId="{71D53B64-CB23-410F-AA90-F69592A83B97}" srcOrd="2" destOrd="0" presId="urn:microsoft.com/office/officeart/2005/8/layout/cycle4"/>
    <dgm:cxn modelId="{5219EC58-A849-4B2C-88C5-E9CE01652DC9}" type="presParOf" srcId="{949CF44F-F8AA-4A4B-943E-D3C8C4C181C0}" destId="{F8E0E88C-740A-4C2F-BE81-13F1755A6BD4}" srcOrd="3" destOrd="0" presId="urn:microsoft.com/office/officeart/2005/8/layout/cycle4"/>
    <dgm:cxn modelId="{59DE1730-AD31-4459-90DC-C24D4FC8A6FC}" type="presParOf" srcId="{949CF44F-F8AA-4A4B-943E-D3C8C4C181C0}" destId="{19CE6D47-C8FA-411D-86B4-CB245C6A229F}" srcOrd="4" destOrd="0" presId="urn:microsoft.com/office/officeart/2005/8/layout/cycle4"/>
    <dgm:cxn modelId="{AB1ACE90-2996-4CC0-A0E3-68448EAD3015}" type="presParOf" srcId="{48441D05-0F20-43BD-AF9D-AE3A45AF2CED}" destId="{34AE7ECD-EA02-40D6-A1CE-2C71BA013539}" srcOrd="2" destOrd="0" presId="urn:microsoft.com/office/officeart/2005/8/layout/cycle4"/>
    <dgm:cxn modelId="{696F2B0C-FFE5-4FA9-95F6-8B716619F41D}" type="presParOf" srcId="{48441D05-0F20-43BD-AF9D-AE3A45AF2CED}" destId="{EBEA8959-F16C-4FDE-AC1F-1AC82E343E1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AE1F-0C6A-44ED-BE2A-9395923FDC2D}">
      <dsp:nvSpPr>
        <dsp:cNvPr id="0" name=""/>
        <dsp:cNvSpPr/>
      </dsp:nvSpPr>
      <dsp:spPr>
        <a:xfrm>
          <a:off x="5622096" y="3625380"/>
          <a:ext cx="2685457" cy="17395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Kwetsbare moerasvegetatie  vanwege beperkte </a:t>
          </a:r>
          <a:r>
            <a:rPr lang="nl-NL" sz="1400" kern="1200" dirty="0">
              <a:solidFill>
                <a:srgbClr val="FF0000"/>
              </a:solidFill>
            </a:rPr>
            <a:t>peildynamiek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Onevenwichtige vispopulatie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400" kern="1200" dirty="0"/>
        </a:p>
      </dsp:txBody>
      <dsp:txXfrm>
        <a:off x="6465946" y="4098484"/>
        <a:ext cx="1803393" cy="1228249"/>
      </dsp:txXfrm>
    </dsp:sp>
    <dsp:sp modelId="{E9DF7662-3185-435C-95E2-FB2375024105}">
      <dsp:nvSpPr>
        <dsp:cNvPr id="0" name=""/>
        <dsp:cNvSpPr/>
      </dsp:nvSpPr>
      <dsp:spPr>
        <a:xfrm>
          <a:off x="5505870" y="62137"/>
          <a:ext cx="2685457" cy="17395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Verdroging van </a:t>
          </a:r>
          <a:r>
            <a:rPr lang="nl-NL" sz="1400" kern="1200" dirty="0" err="1"/>
            <a:t>kwestbare</a:t>
          </a:r>
          <a:r>
            <a:rPr lang="nl-NL" sz="1400" kern="1200" dirty="0"/>
            <a:t> </a:t>
          </a:r>
          <a:r>
            <a:rPr lang="nl-NL" sz="1400" kern="1200" dirty="0" err="1">
              <a:solidFill>
                <a:srgbClr val="FF0000"/>
              </a:solidFill>
            </a:rPr>
            <a:t>habitats</a:t>
          </a:r>
          <a:endParaRPr lang="nl-NL" sz="1400" kern="1200" dirty="0">
            <a:solidFill>
              <a:srgbClr val="FF0000"/>
            </a:solidFill>
          </a:endParaRPr>
        </a:p>
      </dsp:txBody>
      <dsp:txXfrm>
        <a:off x="6349720" y="100350"/>
        <a:ext cx="1803393" cy="1228249"/>
      </dsp:txXfrm>
    </dsp:sp>
    <dsp:sp modelId="{742D28DE-7DC3-4A14-A240-19310B31A8F3}">
      <dsp:nvSpPr>
        <dsp:cNvPr id="0" name=""/>
        <dsp:cNvSpPr/>
      </dsp:nvSpPr>
      <dsp:spPr>
        <a:xfrm>
          <a:off x="252836" y="17934"/>
          <a:ext cx="3073747" cy="17395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400" kern="1200" dirty="0"/>
            <a:t> Onevenwichtige </a:t>
          </a:r>
          <a:r>
            <a:rPr lang="nl-NL" sz="1400" kern="1200" dirty="0">
              <a:solidFill>
                <a:srgbClr val="FF0000"/>
              </a:solidFill>
            </a:rPr>
            <a:t>vis</a:t>
          </a:r>
          <a:r>
            <a:rPr lang="nl-NL" sz="1400" kern="1200" dirty="0"/>
            <a:t>populatie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400" kern="1200" dirty="0"/>
            <a:t> Eenzijdig en smal ecosysteem door ontbreken ondiepte en moerassen, laag productief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000" kern="1200" dirty="0"/>
        </a:p>
      </dsp:txBody>
      <dsp:txXfrm>
        <a:off x="291049" y="56147"/>
        <a:ext cx="2075197" cy="1228249"/>
      </dsp:txXfrm>
    </dsp:sp>
    <dsp:sp modelId="{412796C8-DAB4-48F9-8236-C8293340DCB2}">
      <dsp:nvSpPr>
        <dsp:cNvPr id="0" name=""/>
        <dsp:cNvSpPr/>
      </dsp:nvSpPr>
      <dsp:spPr>
        <a:xfrm>
          <a:off x="2066851" y="309860"/>
          <a:ext cx="2353852" cy="23538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Markermeer</a:t>
          </a:r>
        </a:p>
      </dsp:txBody>
      <dsp:txXfrm>
        <a:off x="2756278" y="999287"/>
        <a:ext cx="1664425" cy="1664425"/>
      </dsp:txXfrm>
    </dsp:sp>
    <dsp:sp modelId="{BA72E9AD-AD1E-4DF3-B09E-B3AF785F7D9C}">
      <dsp:nvSpPr>
        <dsp:cNvPr id="0" name=""/>
        <dsp:cNvSpPr/>
      </dsp:nvSpPr>
      <dsp:spPr>
        <a:xfrm rot="5400000">
          <a:off x="4529426" y="309860"/>
          <a:ext cx="2353852" cy="2353852"/>
        </a:xfrm>
        <a:prstGeom prst="pieWedg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Lepelaarplassen</a:t>
          </a:r>
          <a:endParaRPr lang="nl-NL" sz="1300" kern="1200" dirty="0"/>
        </a:p>
      </dsp:txBody>
      <dsp:txXfrm rot="-5400000">
        <a:off x="4529426" y="999287"/>
        <a:ext cx="1664425" cy="1664425"/>
      </dsp:txXfrm>
    </dsp:sp>
    <dsp:sp modelId="{71D53B64-CB23-410F-AA90-F69592A83B97}">
      <dsp:nvSpPr>
        <dsp:cNvPr id="0" name=""/>
        <dsp:cNvSpPr/>
      </dsp:nvSpPr>
      <dsp:spPr>
        <a:xfrm rot="10800000">
          <a:off x="4529426" y="2772435"/>
          <a:ext cx="2353852" cy="2353852"/>
        </a:xfrm>
        <a:prstGeom prst="pieWedg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Oostvaardersplassen</a:t>
          </a:r>
        </a:p>
      </dsp:txBody>
      <dsp:txXfrm rot="10800000">
        <a:off x="4529426" y="2772435"/>
        <a:ext cx="1664425" cy="1664425"/>
      </dsp:txXfrm>
    </dsp:sp>
    <dsp:sp modelId="{F8E0E88C-740A-4C2F-BE81-13F1755A6BD4}">
      <dsp:nvSpPr>
        <dsp:cNvPr id="0" name=""/>
        <dsp:cNvSpPr/>
      </dsp:nvSpPr>
      <dsp:spPr>
        <a:xfrm rot="5400000" flipH="1">
          <a:off x="1409409" y="4225362"/>
          <a:ext cx="243082" cy="185365"/>
        </a:xfrm>
        <a:prstGeom prst="pieWedg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E7ECD-EA02-40D6-A1CE-2C71BA013539}">
      <dsp:nvSpPr>
        <dsp:cNvPr id="0" name=""/>
        <dsp:cNvSpPr/>
      </dsp:nvSpPr>
      <dsp:spPr>
        <a:xfrm>
          <a:off x="4068713" y="2228820"/>
          <a:ext cx="812704" cy="7066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8959-F16C-4FDE-AC1F-1AC82E343E1D}">
      <dsp:nvSpPr>
        <dsp:cNvPr id="0" name=""/>
        <dsp:cNvSpPr/>
      </dsp:nvSpPr>
      <dsp:spPr>
        <a:xfrm rot="10800000">
          <a:off x="4068713" y="2500628"/>
          <a:ext cx="812704" cy="7066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AE1F-0C6A-44ED-BE2A-9395923FDC2D}">
      <dsp:nvSpPr>
        <dsp:cNvPr id="0" name=""/>
        <dsp:cNvSpPr/>
      </dsp:nvSpPr>
      <dsp:spPr>
        <a:xfrm>
          <a:off x="4731309" y="3992169"/>
          <a:ext cx="4252443" cy="246242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36000" lvl="1" indent="-57150" algn="l" defTabSz="44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kern="1200" dirty="0"/>
            <a:t>Voor een </a:t>
          </a:r>
          <a:r>
            <a:rPr lang="nl-NL" kern="1200" dirty="0">
              <a:solidFill>
                <a:srgbClr val="FF0000"/>
              </a:solidFill>
            </a:rPr>
            <a:t>productieve</a:t>
          </a:r>
          <a:r>
            <a:rPr lang="nl-NL" kern="1200" dirty="0"/>
            <a:t> zone is aanvoer van organisch materiaal door sluiten van kringlopen.</a:t>
          </a:r>
          <a:endParaRPr lang="nl-NL" sz="1800" kern="1200" dirty="0"/>
        </a:p>
      </dsp:txBody>
      <dsp:txXfrm>
        <a:off x="6061133" y="4661865"/>
        <a:ext cx="2868528" cy="1738633"/>
      </dsp:txXfrm>
    </dsp:sp>
    <dsp:sp modelId="{38BF42AC-D3D1-4FE2-8D04-C39D66ADED36}">
      <dsp:nvSpPr>
        <dsp:cNvPr id="0" name=""/>
        <dsp:cNvSpPr/>
      </dsp:nvSpPr>
      <dsp:spPr>
        <a:xfrm>
          <a:off x="70042" y="4378818"/>
          <a:ext cx="3184253" cy="206267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Kleirijke moeras </a:t>
          </a:r>
          <a:r>
            <a:rPr lang="nl-NL" sz="1800" kern="1200" dirty="0" err="1"/>
            <a:t>habitats</a:t>
          </a:r>
          <a:r>
            <a:rPr lang="nl-NL" sz="1800" kern="1200" dirty="0"/>
            <a:t> behouden ook tijdens extreme droogte</a:t>
          </a:r>
        </a:p>
      </dsp:txBody>
      <dsp:txXfrm>
        <a:off x="115352" y="4939796"/>
        <a:ext cx="2138357" cy="1456385"/>
      </dsp:txXfrm>
    </dsp:sp>
    <dsp:sp modelId="{E9DF7662-3185-435C-95E2-FB2375024105}">
      <dsp:nvSpPr>
        <dsp:cNvPr id="0" name=""/>
        <dsp:cNvSpPr/>
      </dsp:nvSpPr>
      <dsp:spPr>
        <a:xfrm>
          <a:off x="4878867" y="-4365"/>
          <a:ext cx="3828046" cy="206267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Voor vismigratie naar Markermeer is uitstroom naar Markermeer nodig.</a:t>
          </a:r>
        </a:p>
      </dsp:txBody>
      <dsp:txXfrm>
        <a:off x="6072591" y="40945"/>
        <a:ext cx="2589012" cy="1456385"/>
      </dsp:txXfrm>
    </dsp:sp>
    <dsp:sp modelId="{742D28DE-7DC3-4A14-A240-19310B31A8F3}">
      <dsp:nvSpPr>
        <dsp:cNvPr id="0" name=""/>
        <dsp:cNvSpPr/>
      </dsp:nvSpPr>
      <dsp:spPr>
        <a:xfrm>
          <a:off x="-171801" y="-186777"/>
          <a:ext cx="3667941" cy="242749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 dirty="0"/>
            <a:t>Voor duurzame moerasvegetatie is vergroting peildynamiek. Samenhang met     neerslag en verdamping.</a:t>
          </a:r>
        </a:p>
      </dsp:txBody>
      <dsp:txXfrm>
        <a:off x="-118477" y="-133453"/>
        <a:ext cx="2460911" cy="1713976"/>
      </dsp:txXfrm>
    </dsp:sp>
    <dsp:sp modelId="{412796C8-DAB4-48F9-8236-C8293340DCB2}">
      <dsp:nvSpPr>
        <dsp:cNvPr id="0" name=""/>
        <dsp:cNvSpPr/>
      </dsp:nvSpPr>
      <dsp:spPr>
        <a:xfrm>
          <a:off x="1550460" y="371779"/>
          <a:ext cx="2791056" cy="2791056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peildynamiek</a:t>
          </a:r>
        </a:p>
      </dsp:txBody>
      <dsp:txXfrm>
        <a:off x="2367941" y="1189260"/>
        <a:ext cx="1973575" cy="1973575"/>
      </dsp:txXfrm>
    </dsp:sp>
    <dsp:sp modelId="{BA72E9AD-AD1E-4DF3-B09E-B3AF785F7D9C}">
      <dsp:nvSpPr>
        <dsp:cNvPr id="0" name=""/>
        <dsp:cNvSpPr/>
      </dsp:nvSpPr>
      <dsp:spPr>
        <a:xfrm rot="5400000">
          <a:off x="4470434" y="371779"/>
          <a:ext cx="2791056" cy="2791056"/>
        </a:xfrm>
        <a:prstGeom prst="pieWedg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vis</a:t>
          </a:r>
        </a:p>
      </dsp:txBody>
      <dsp:txXfrm rot="-5400000">
        <a:off x="4470434" y="1189260"/>
        <a:ext cx="1973575" cy="1973575"/>
      </dsp:txXfrm>
    </dsp:sp>
    <dsp:sp modelId="{71D53B64-CB23-410F-AA90-F69592A83B97}">
      <dsp:nvSpPr>
        <dsp:cNvPr id="0" name=""/>
        <dsp:cNvSpPr/>
      </dsp:nvSpPr>
      <dsp:spPr>
        <a:xfrm rot="10800000">
          <a:off x="4470434" y="3291752"/>
          <a:ext cx="2791056" cy="2791056"/>
        </a:xfrm>
        <a:prstGeom prst="pieWedg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gradiënten  stof</a:t>
          </a:r>
        </a:p>
      </dsp:txBody>
      <dsp:txXfrm rot="10800000">
        <a:off x="4470434" y="3291752"/>
        <a:ext cx="1973575" cy="1973575"/>
      </dsp:txXfrm>
    </dsp:sp>
    <dsp:sp modelId="{F8E0E88C-740A-4C2F-BE81-13F1755A6BD4}">
      <dsp:nvSpPr>
        <dsp:cNvPr id="0" name=""/>
        <dsp:cNvSpPr/>
      </dsp:nvSpPr>
      <dsp:spPr>
        <a:xfrm rot="16200000">
          <a:off x="1550460" y="3291752"/>
          <a:ext cx="2791056" cy="2791056"/>
        </a:xfrm>
        <a:prstGeom prst="pieWedg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>
              <a:solidFill>
                <a:srgbClr val="FF0000"/>
              </a:solidFill>
            </a:rPr>
            <a:t>habitat</a:t>
          </a:r>
        </a:p>
      </dsp:txBody>
      <dsp:txXfrm rot="5400000">
        <a:off x="2367941" y="3291752"/>
        <a:ext cx="1973575" cy="1973575"/>
      </dsp:txXfrm>
    </dsp:sp>
    <dsp:sp modelId="{34AE7ECD-EA02-40D6-A1CE-2C71BA013539}">
      <dsp:nvSpPr>
        <dsp:cNvPr id="0" name=""/>
        <dsp:cNvSpPr/>
      </dsp:nvSpPr>
      <dsp:spPr>
        <a:xfrm>
          <a:off x="3924147" y="2647166"/>
          <a:ext cx="963655" cy="8379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8959-F16C-4FDE-AC1F-1AC82E343E1D}">
      <dsp:nvSpPr>
        <dsp:cNvPr id="0" name=""/>
        <dsp:cNvSpPr/>
      </dsp:nvSpPr>
      <dsp:spPr>
        <a:xfrm rot="10800000">
          <a:off x="3924147" y="2969459"/>
          <a:ext cx="963655" cy="83796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1AE1F-0C6A-44ED-BE2A-9395923FDC2D}">
      <dsp:nvSpPr>
        <dsp:cNvPr id="0" name=""/>
        <dsp:cNvSpPr/>
      </dsp:nvSpPr>
      <dsp:spPr>
        <a:xfrm>
          <a:off x="6171723" y="4231373"/>
          <a:ext cx="3134339" cy="203034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Objecten (inlaat, uitlaat, luwte structuren, vispassage)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Natuur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Recreatie </a:t>
          </a:r>
        </a:p>
      </dsp:txBody>
      <dsp:txXfrm>
        <a:off x="7156625" y="4783559"/>
        <a:ext cx="2104837" cy="1433556"/>
      </dsp:txXfrm>
    </dsp:sp>
    <dsp:sp modelId="{38BF42AC-D3D1-4FE2-8D04-C39D66ADED36}">
      <dsp:nvSpPr>
        <dsp:cNvPr id="0" name=""/>
        <dsp:cNvSpPr/>
      </dsp:nvSpPr>
      <dsp:spPr>
        <a:xfrm>
          <a:off x="822130" y="4314475"/>
          <a:ext cx="3134339" cy="203034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Vanwege blijvende water vraag</a:t>
          </a:r>
        </a:p>
      </dsp:txBody>
      <dsp:txXfrm>
        <a:off x="866730" y="4866660"/>
        <a:ext cx="2104837" cy="1433556"/>
      </dsp:txXfrm>
    </dsp:sp>
    <dsp:sp modelId="{E9DF7662-3185-435C-95E2-FB2375024105}">
      <dsp:nvSpPr>
        <dsp:cNvPr id="0" name=""/>
        <dsp:cNvSpPr/>
      </dsp:nvSpPr>
      <dsp:spPr>
        <a:xfrm>
          <a:off x="6062962" y="72523"/>
          <a:ext cx="3134339" cy="20303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 err="1"/>
            <a:t>Verondieping</a:t>
          </a:r>
          <a:endParaRPr lang="nl-N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Luwte structuren</a:t>
          </a:r>
        </a:p>
      </dsp:txBody>
      <dsp:txXfrm>
        <a:off x="7047864" y="117123"/>
        <a:ext cx="2104837" cy="1433556"/>
      </dsp:txXfrm>
    </dsp:sp>
    <dsp:sp modelId="{742D28DE-7DC3-4A14-A240-19310B31A8F3}">
      <dsp:nvSpPr>
        <dsp:cNvPr id="0" name=""/>
        <dsp:cNvSpPr/>
      </dsp:nvSpPr>
      <dsp:spPr>
        <a:xfrm>
          <a:off x="822130" y="0"/>
          <a:ext cx="3134339" cy="203034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Vis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Dynamiek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Gradiënten stoffen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Habitat</a:t>
          </a:r>
        </a:p>
      </dsp:txBody>
      <dsp:txXfrm>
        <a:off x="866730" y="44600"/>
        <a:ext cx="2104837" cy="1433556"/>
      </dsp:txXfrm>
    </dsp:sp>
    <dsp:sp modelId="{412796C8-DAB4-48F9-8236-C8293340DCB2}">
      <dsp:nvSpPr>
        <dsp:cNvPr id="0" name=""/>
        <dsp:cNvSpPr/>
      </dsp:nvSpPr>
      <dsp:spPr>
        <a:xfrm>
          <a:off x="2135507" y="361654"/>
          <a:ext cx="2747305" cy="274730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water</a:t>
          </a:r>
        </a:p>
      </dsp:txBody>
      <dsp:txXfrm>
        <a:off x="2940174" y="1166321"/>
        <a:ext cx="1942638" cy="1942638"/>
      </dsp:txXfrm>
    </dsp:sp>
    <dsp:sp modelId="{BA72E9AD-AD1E-4DF3-B09E-B3AF785F7D9C}">
      <dsp:nvSpPr>
        <dsp:cNvPr id="0" name=""/>
        <dsp:cNvSpPr/>
      </dsp:nvSpPr>
      <dsp:spPr>
        <a:xfrm rot="5400000">
          <a:off x="5009709" y="361654"/>
          <a:ext cx="2747305" cy="2747305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grond</a:t>
          </a:r>
        </a:p>
      </dsp:txBody>
      <dsp:txXfrm rot="-5400000">
        <a:off x="5009709" y="1166321"/>
        <a:ext cx="1942638" cy="1942638"/>
      </dsp:txXfrm>
    </dsp:sp>
    <dsp:sp modelId="{71D53B64-CB23-410F-AA90-F69592A83B97}">
      <dsp:nvSpPr>
        <dsp:cNvPr id="0" name=""/>
        <dsp:cNvSpPr/>
      </dsp:nvSpPr>
      <dsp:spPr>
        <a:xfrm rot="10800000">
          <a:off x="5009709" y="3235856"/>
          <a:ext cx="2747305" cy="2747305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ruimte</a:t>
          </a:r>
        </a:p>
      </dsp:txBody>
      <dsp:txXfrm rot="10800000">
        <a:off x="5009709" y="3235856"/>
        <a:ext cx="1942638" cy="1942638"/>
      </dsp:txXfrm>
    </dsp:sp>
    <dsp:sp modelId="{F8E0E88C-740A-4C2F-BE81-13F1755A6BD4}">
      <dsp:nvSpPr>
        <dsp:cNvPr id="0" name=""/>
        <dsp:cNvSpPr/>
      </dsp:nvSpPr>
      <dsp:spPr>
        <a:xfrm rot="16200000">
          <a:off x="2135507" y="3235856"/>
          <a:ext cx="2747305" cy="2747305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energie</a:t>
          </a:r>
        </a:p>
      </dsp:txBody>
      <dsp:txXfrm rot="5400000">
        <a:off x="2940174" y="3235856"/>
        <a:ext cx="1942638" cy="1942638"/>
      </dsp:txXfrm>
    </dsp:sp>
    <dsp:sp modelId="{34AE7ECD-EA02-40D6-A1CE-2C71BA013539}">
      <dsp:nvSpPr>
        <dsp:cNvPr id="0" name=""/>
        <dsp:cNvSpPr/>
      </dsp:nvSpPr>
      <dsp:spPr>
        <a:xfrm>
          <a:off x="4471986" y="2601374"/>
          <a:ext cx="948550" cy="8248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8959-F16C-4FDE-AC1F-1AC82E343E1D}">
      <dsp:nvSpPr>
        <dsp:cNvPr id="0" name=""/>
        <dsp:cNvSpPr/>
      </dsp:nvSpPr>
      <dsp:spPr>
        <a:xfrm rot="10800000">
          <a:off x="4471986" y="2918615"/>
          <a:ext cx="948550" cy="8248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594E0-B775-439E-944E-B27DF2B6648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0BB77-8A5E-4F3D-82B5-13387AF65D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69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65E6-FC87-4D12-BAD8-79D317EDB9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6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BB77-8A5E-4F3D-82B5-13387AF65D3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98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C65E6-FC87-4D12-BAD8-79D317EDB9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47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BB77-8A5E-4F3D-82B5-13387AF65D3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92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AFE4CF-FB61-47D2-8001-5B77BB8BA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59321F-5058-47F5-8C3C-6A01E3CA6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696EF3-7E64-4442-B061-44345A94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5482AB-E5AC-447B-8512-68379B10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24D40E-11C5-4245-9438-9B95A17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00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3AF01-30C5-426F-AB46-CA928399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CDE1E0-69A5-4BF7-8072-3FC29C09B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BA665-233D-4881-87A6-4090095F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916D83-9080-4876-BAC1-2D39A9B5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8BC431-6CBA-4D9D-9F35-32F1D946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3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C565DA-F23B-4804-B55F-87737ED14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34F77C-ED20-41CF-8B8A-DCCF38308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71A2FF-8D3C-43A8-AECE-44875D32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00047-F9CF-4785-9161-CAB614F8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685F6B-EA05-4ADF-B67D-00FBE1E0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19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 (3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97C2B1-63D0-4024-BBFF-4B0535CE4443}" type="datetime1">
              <a:rPr lang="sv-SE" smtClean="0"/>
              <a:t>2021-01-29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Resultaten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9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5C063-8DC6-4D0D-8387-439EFF37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E2C7C4-1AFD-43CC-A42A-9A672D32B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C5E7F-C2D9-4ADA-90FB-E3A12CF7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CEC598-79ED-4246-B736-D823682B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5222EB-7DA7-4F95-BA01-2904C5A1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2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65DD5-6ABB-47F3-A3D5-7CE5B7BD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60C3B1-F714-4A2E-B827-EBF8931C7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B6AAD8-4906-42DD-982A-00A4D663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2BBDE-2853-46DD-96BF-479B62D5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F0A76B-5433-4570-9B83-03CD89D3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09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0F5C4-E4B2-4E89-9101-C5D7FD92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5A501-6C2F-4A73-9AAA-D9131329D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C8B120-896E-4333-9793-AFD22B8CF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1AB79D-9C8B-4840-9B4A-B568EC96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F73A96-8D5E-4D1D-8C2F-BE304E6E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BB544F-2761-4490-8C1E-2C091E65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94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F4FA4-A9E7-415A-ADD8-4213A3E56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6415B9-4B4F-4AF4-9E70-FCE68235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0D9853-25C4-4E41-AC56-EE6AB5FF5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2D9620-E360-43E7-929F-9E5E89A2E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FB92EA-D833-43FC-A34B-8E9133945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83533A-63EF-4ECD-B4AE-F82C89B6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E7CD10C-9BAB-4196-82C8-4357B82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7FC853-CBBA-4ADF-905D-AA768F9D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49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A92C9-11F7-47C1-98C8-1C68B2A6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09CE2B-C355-4EA9-A816-C06E71A6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742257-D0B5-4729-AE84-11A57EDC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B003A0-46CA-4D6C-8515-44B6ABE7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196B02-2CC2-463D-97D0-4BD4FFFB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4EADE6-0453-4DAD-9ED4-E6E44F03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D1BDC9-1AA5-4F61-94D5-729B7B1F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62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49C45-4D71-4624-8F21-3CCB5333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145D7C-C327-490B-8D8A-C0EFB279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A4CEBB-6BC5-4FEF-A3F9-6A20646BD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60295D-0205-4BD7-AB09-5C9E5791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436347-D5D6-4E27-9A74-2B868FF3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24D5BE-A72C-43B4-8A6A-13EEB838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5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3450C-416D-4693-8A7A-559D0022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F45DD9-184A-4F38-9186-FF0ED12CF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A5795-6920-4A84-847A-701C87B26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B04AAF-6521-4963-BE43-CA682D31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4511F9-4487-47A7-A80C-7529AED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44C9F9-E57B-4480-B833-F92BE5FE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04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151928-87BC-40BF-A4C4-00683EE1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6E5CE3-48D6-42CE-9372-DE37062B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7092CC-62C6-4181-B676-254340287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816A-42FD-4A96-8A53-8FEB63449C39}" type="datetimeFigureOut">
              <a:rPr lang="nl-NL" smtClean="0"/>
              <a:t>29-1-2021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C7C6E5-313F-438F-B55C-BB076701A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16FFB4-BBE8-48C1-9EE6-9737B0C23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ABE0-F5FC-4FF1-8900-6504C261D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05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B001DD-B7FA-42E3-B99A-8626DEF3FED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466692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E53C42D-2ECF-4B99-A879-CDBF2EDD44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023" y="6119143"/>
            <a:ext cx="1548765" cy="475615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9079CD-60AB-4BE2-9107-294ECA8C52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027" y="6310901"/>
            <a:ext cx="1676400" cy="4622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5292B5-375E-4549-9939-89072253C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906" y="4646644"/>
            <a:ext cx="10842643" cy="1209257"/>
          </a:xfrm>
        </p:spPr>
        <p:txBody>
          <a:bodyPr anchor="t">
            <a:noAutofit/>
          </a:bodyPr>
          <a:lstStyle/>
          <a:p>
            <a:pPr algn="l">
              <a:spcBef>
                <a:spcPts val="600"/>
              </a:spcBef>
              <a:spcAft>
                <a:spcPts val="1200"/>
              </a:spcAft>
            </a:pPr>
            <a:r>
              <a:rPr lang="nl-NL" sz="3200" b="1" dirty="0">
                <a:solidFill>
                  <a:srgbClr val="000000"/>
                </a:solidFill>
                <a:latin typeface="+mn-lt"/>
              </a:rPr>
              <a:t>Verkenning </a:t>
            </a:r>
            <a:r>
              <a:rPr lang="nl-NL" sz="3200" b="1" dirty="0" err="1">
                <a:solidFill>
                  <a:srgbClr val="000000"/>
                </a:solidFill>
                <a:latin typeface="+mn-lt"/>
              </a:rPr>
              <a:t>Oostvaardersoevers</a:t>
            </a:r>
            <a:br>
              <a:rPr lang="nl-NL" sz="3200" b="1" dirty="0">
                <a:solidFill>
                  <a:srgbClr val="000000"/>
                </a:solidFill>
                <a:latin typeface="+mn-lt"/>
              </a:rPr>
            </a:br>
            <a:r>
              <a:rPr lang="nl-NL" sz="3200" b="1" dirty="0">
                <a:solidFill>
                  <a:srgbClr val="000000"/>
                </a:solidFill>
                <a:latin typeface="+mn-lt"/>
              </a:rPr>
              <a:t>Ecologisch functioneren en watersysteem,</a:t>
            </a:r>
            <a:br>
              <a:rPr lang="nl-NL" sz="3200" b="1" dirty="0">
                <a:solidFill>
                  <a:srgbClr val="000000"/>
                </a:solidFill>
                <a:latin typeface="+mn-lt"/>
              </a:rPr>
            </a:br>
            <a:r>
              <a:rPr lang="nl-NL" sz="3200" b="1" dirty="0">
                <a:solidFill>
                  <a:srgbClr val="000000"/>
                </a:solidFill>
                <a:latin typeface="+mn-lt"/>
              </a:rPr>
              <a:t>principes en oplosrichtingen </a:t>
            </a:r>
            <a:br>
              <a:rPr lang="nl-NL" sz="3200" b="1" dirty="0">
                <a:solidFill>
                  <a:srgbClr val="000000"/>
                </a:solidFill>
                <a:latin typeface="+mn-lt"/>
              </a:rPr>
            </a:br>
            <a:r>
              <a:rPr lang="nl-NL" sz="2000" b="1" dirty="0">
                <a:solidFill>
                  <a:srgbClr val="000000"/>
                </a:solidFill>
                <a:latin typeface="+mn-lt"/>
              </a:rPr>
              <a:t>Janneke Lourens en Jan Kollen</a:t>
            </a:r>
            <a:br>
              <a:rPr lang="nl-NL" sz="2000" b="1" dirty="0">
                <a:solidFill>
                  <a:srgbClr val="000000"/>
                </a:solidFill>
                <a:latin typeface="+mn-lt"/>
              </a:rPr>
            </a:br>
            <a:r>
              <a:rPr lang="nl-NL" sz="2000" b="1" dirty="0">
                <a:solidFill>
                  <a:srgbClr val="000000"/>
                </a:solidFill>
                <a:latin typeface="+mn-lt"/>
              </a:rPr>
              <a:t>21 januari 2021</a:t>
            </a:r>
          </a:p>
        </p:txBody>
      </p:sp>
      <p:pic>
        <p:nvPicPr>
          <p:cNvPr id="1026" name="Picture 2" descr="Rijkswaterstaat-logo - Brain Fuel B.V.">
            <a:extLst>
              <a:ext uri="{FF2B5EF4-FFF2-40B4-BE49-F238E27FC236}">
                <a16:creationId xmlns:a16="http://schemas.microsoft.com/office/drawing/2014/main" id="{B3020574-11A4-41A7-827B-B54E65CC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29" y="5763802"/>
            <a:ext cx="2301346" cy="10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4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 rot="10800000">
            <a:off x="2130257" y="3427283"/>
            <a:ext cx="7095744" cy="3566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4536977" y="1813805"/>
            <a:ext cx="2453142" cy="36284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/>
          <p:cNvSpPr/>
          <p:nvPr/>
        </p:nvSpPr>
        <p:spPr>
          <a:xfrm>
            <a:off x="2801292" y="1770433"/>
            <a:ext cx="1375418" cy="3638144"/>
          </a:xfrm>
          <a:prstGeom prst="ellipse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rgbClr val="F9E11E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schuilen en groeien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7128441" y="1780161"/>
            <a:ext cx="1306971" cy="3638144"/>
          </a:xfrm>
          <a:prstGeom prst="ellipse">
            <a:avLst/>
          </a:prstGeom>
          <a:pattFill prst="dashDnDiag">
            <a:fgClr>
              <a:schemeClr val="accent1"/>
            </a:fgClr>
            <a:bgClr>
              <a:schemeClr val="tx2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78228" y="3857518"/>
            <a:ext cx="68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zoekt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8739080" y="3004065"/>
            <a:ext cx="1487267" cy="1"/>
          </a:xfrm>
          <a:prstGeom prst="straightConnector1">
            <a:avLst/>
          </a:prstGeom>
          <a:ln w="76200">
            <a:solidFill>
              <a:srgbClr val="D52B1E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8739080" y="2527255"/>
            <a:ext cx="26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zoekt en vlucht bij droogte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8010144" y="4498909"/>
            <a:ext cx="2394657" cy="0"/>
          </a:xfrm>
          <a:prstGeom prst="straightConnector1">
            <a:avLst/>
          </a:prstGeom>
          <a:ln w="76200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8360638" y="4462542"/>
            <a:ext cx="22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stroomt mee en zoekt </a:t>
            </a: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4932884" y="2954077"/>
            <a:ext cx="1487267" cy="1"/>
          </a:xfrm>
          <a:prstGeom prst="straightConnector1">
            <a:avLst/>
          </a:prstGeom>
          <a:ln w="76200">
            <a:solidFill>
              <a:srgbClr val="D52B1E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4823532" y="4669801"/>
            <a:ext cx="1487267" cy="1"/>
          </a:xfrm>
          <a:prstGeom prst="straightConnector1">
            <a:avLst/>
          </a:prstGeom>
          <a:ln w="76200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4926535" y="1177842"/>
            <a:ext cx="160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Dijk-barrière</a:t>
            </a:r>
          </a:p>
          <a:p>
            <a:r>
              <a:rPr lang="nl-NL" dirty="0"/>
              <a:t>met vispassage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657574" y="3689730"/>
            <a:ext cx="895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Lokken </a:t>
            </a:r>
          </a:p>
          <a:p>
            <a:r>
              <a:rPr lang="nl-NL" dirty="0"/>
              <a:t>met </a:t>
            </a:r>
          </a:p>
          <a:p>
            <a:r>
              <a:rPr lang="nl-NL" dirty="0"/>
              <a:t>water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5039907" y="4698837"/>
            <a:ext cx="14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Meevoeren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8403926" y="3762620"/>
            <a:ext cx="219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trekt naar paaigebied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5140792" y="2547548"/>
            <a:ext cx="153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Doorvoeren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V="1">
            <a:off x="1731545" y="4737638"/>
            <a:ext cx="1487267" cy="1"/>
          </a:xfrm>
          <a:prstGeom prst="straightConnector1">
            <a:avLst/>
          </a:prstGeom>
          <a:ln w="76200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V="1">
            <a:off x="1618564" y="2871614"/>
            <a:ext cx="1487267" cy="1"/>
          </a:xfrm>
          <a:prstGeom prst="straightConnector1">
            <a:avLst/>
          </a:prstGeom>
          <a:ln w="76200">
            <a:solidFill>
              <a:srgbClr val="D52B1E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389106" y="5194570"/>
            <a:ext cx="192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Verspreiden en</a:t>
            </a:r>
          </a:p>
          <a:p>
            <a:r>
              <a:rPr lang="nl-NL" dirty="0"/>
              <a:t>opgroeien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10404801" y="4175743"/>
            <a:ext cx="172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92D050"/>
                </a:solidFill>
              </a:rPr>
              <a:t>Broed en jonge vis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87467" y="5192489"/>
            <a:ext cx="192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Verspreiden en</a:t>
            </a:r>
          </a:p>
          <a:p>
            <a:r>
              <a:rPr lang="nl-NL" dirty="0"/>
              <a:t>opgroeien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38337" y="1997858"/>
            <a:ext cx="164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Verspreiden 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10424269" y="2814824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Grote vis</a:t>
            </a:r>
          </a:p>
        </p:txBody>
      </p:sp>
      <p:sp>
        <p:nvSpPr>
          <p:cNvPr id="39" name="Ovaal 38"/>
          <p:cNvSpPr/>
          <p:nvPr/>
        </p:nvSpPr>
        <p:spPr>
          <a:xfrm>
            <a:off x="7178345" y="2317413"/>
            <a:ext cx="1226550" cy="99482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D52B1E"/>
                </a:solidFill>
              </a:rPr>
              <a:t>Ver-</a:t>
            </a:r>
            <a:r>
              <a:rPr lang="nl-NL" dirty="0" err="1">
                <a:solidFill>
                  <a:srgbClr val="D52B1E"/>
                </a:solidFill>
              </a:rPr>
              <a:t>zame</a:t>
            </a:r>
            <a:r>
              <a:rPr lang="nl-NL" dirty="0">
                <a:solidFill>
                  <a:srgbClr val="D52B1E"/>
                </a:solidFill>
              </a:rPr>
              <a:t>-</a:t>
            </a:r>
            <a:r>
              <a:rPr lang="nl-NL" dirty="0" err="1">
                <a:solidFill>
                  <a:srgbClr val="D52B1E"/>
                </a:solidFill>
              </a:rPr>
              <a:t>len</a:t>
            </a:r>
            <a:endParaRPr lang="nl-NL" dirty="0">
              <a:solidFill>
                <a:srgbClr val="D52B1E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3391834" y="338008"/>
            <a:ext cx="401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Uitwisseling water en vis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7524" y="3957472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5">
                    <a:lumMod val="75000"/>
                  </a:schemeClr>
                </a:solidFill>
              </a:rPr>
              <a:t>Paairijpe</a:t>
            </a:r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 vis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06837" y="14148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Luwte</a:t>
            </a:r>
          </a:p>
        </p:txBody>
      </p:sp>
      <p:cxnSp>
        <p:nvCxnSpPr>
          <p:cNvPr id="21" name="Rechte verbindingslijn met pijl 20"/>
          <p:cNvCxnSpPr/>
          <p:nvPr/>
        </p:nvCxnSpPr>
        <p:spPr>
          <a:xfrm flipV="1">
            <a:off x="4977960" y="4147869"/>
            <a:ext cx="1487267" cy="1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1618564" y="4218361"/>
            <a:ext cx="1487267" cy="1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>
            <a:off x="8199319" y="4115125"/>
            <a:ext cx="2332498" cy="0"/>
          </a:xfrm>
          <a:prstGeom prst="straightConnector1">
            <a:avLst/>
          </a:prstGeom>
          <a:ln w="762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573734" y="3414567"/>
            <a:ext cx="66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water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7054648" y="1378461"/>
            <a:ext cx="127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voorziening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887808" y="3741340"/>
            <a:ext cx="153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Doorvoeren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2843028" y="4968684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acclimatiseert </a:t>
            </a:r>
          </a:p>
        </p:txBody>
      </p:sp>
    </p:spTree>
    <p:extLst>
      <p:ext uri="{BB962C8B-B14F-4D97-AF65-F5344CB8AC3E}">
        <p14:creationId xmlns:p14="http://schemas.microsoft.com/office/powerpoint/2010/main" val="134099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2580" y="-106878"/>
            <a:ext cx="10515600" cy="1325563"/>
          </a:xfrm>
        </p:spPr>
        <p:txBody>
          <a:bodyPr/>
          <a:lstStyle/>
          <a:p>
            <a:r>
              <a:rPr lang="nl-NL" dirty="0"/>
              <a:t>Analyse peilverloop Oostvaardersplassen </a:t>
            </a:r>
          </a:p>
        </p:txBody>
      </p:sp>
      <p:pic>
        <p:nvPicPr>
          <p:cNvPr id="4" name="Picture 1407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282" y="878774"/>
            <a:ext cx="5961413" cy="567640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255822" y="6175169"/>
            <a:ext cx="4168240" cy="356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bg2">
                    <a:lumMod val="50000"/>
                  </a:schemeClr>
                </a:solidFill>
              </a:rPr>
              <a:t>verkenning peilverloop, rekening houdend met alle </a:t>
            </a:r>
            <a:r>
              <a:rPr lang="nl-NL" sz="1200" dirty="0" err="1">
                <a:solidFill>
                  <a:schemeClr val="bg2">
                    <a:lumMod val="50000"/>
                  </a:schemeClr>
                </a:solidFill>
              </a:rPr>
              <a:t>ecol</a:t>
            </a:r>
            <a:r>
              <a:rPr lang="nl-NL" sz="1200" dirty="0">
                <a:solidFill>
                  <a:schemeClr val="bg2">
                    <a:lumMod val="50000"/>
                  </a:schemeClr>
                </a:solidFill>
              </a:rPr>
              <a:t>. doelen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207325" y="3800104"/>
            <a:ext cx="510638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5607573" y="3909924"/>
            <a:ext cx="23751" cy="176942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818452" y="3217090"/>
            <a:ext cx="294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Kritisch </a:t>
            </a:r>
            <a:r>
              <a:rPr lang="nl-NL" sz="1600" dirty="0" err="1">
                <a:solidFill>
                  <a:srgbClr val="FF0000"/>
                </a:solidFill>
              </a:rPr>
              <a:t>mbt</a:t>
            </a:r>
            <a:endParaRPr lang="nl-NL" sz="1600" dirty="0">
              <a:solidFill>
                <a:srgbClr val="FF0000"/>
              </a:solidFill>
            </a:endParaRPr>
          </a:p>
          <a:p>
            <a:r>
              <a:rPr lang="nl-NL" sz="1600" dirty="0">
                <a:solidFill>
                  <a:srgbClr val="FF0000"/>
                </a:solidFill>
              </a:rPr>
              <a:t> Natura 2000 doelen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690663" y="5908689"/>
            <a:ext cx="193585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Kritisch </a:t>
            </a:r>
            <a:r>
              <a:rPr lang="nl-NL" sz="1600" dirty="0" err="1">
                <a:solidFill>
                  <a:srgbClr val="FF0000"/>
                </a:solidFill>
              </a:rPr>
              <a:t>mbt</a:t>
            </a:r>
            <a:r>
              <a:rPr lang="nl-NL" sz="1600" dirty="0">
                <a:solidFill>
                  <a:srgbClr val="FF0000"/>
                </a:solidFill>
              </a:rPr>
              <a:t> omvang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nat leefgebied </a:t>
            </a:r>
          </a:p>
          <a:p>
            <a:r>
              <a:rPr lang="nl-NL" sz="1600" dirty="0">
                <a:solidFill>
                  <a:srgbClr val="FF0000"/>
                </a:solidFill>
              </a:rPr>
              <a:t>en bodemdaling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74780" y="983948"/>
            <a:ext cx="43926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Vergroting </a:t>
            </a:r>
            <a:r>
              <a:rPr lang="nl-NL" dirty="0" err="1"/>
              <a:t>seizoenspeil</a:t>
            </a:r>
            <a:r>
              <a:rPr lang="nl-NL" dirty="0"/>
              <a:t> met enkel neerslag en verdamping is tot ca. 50 cm maakbaar met regelwerken in OVP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Variatie in peildynamiek (vorm en amplitude) is natuurlijk en draagt bij aan biologische variatie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Klimaat verandert waardoor kans van optreden </a:t>
            </a:r>
            <a:r>
              <a:rPr lang="nl-NL" dirty="0" err="1"/>
              <a:t>seizoenspeil</a:t>
            </a:r>
            <a:r>
              <a:rPr lang="nl-NL" dirty="0"/>
              <a:t> van 50 cm kleiner wordt; om dit op te vangen kan wateraanvoer nodig zijn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vismigratie en afvoer stoffen van MM naar OVP is vroeg in jaar water afvoer nodig, maar om peil niet te snel te laten zaken is water aanvoer nodig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Voor vismigratie naar MM is opdroging en waterstandverlaging nodig, maar niet te vroeg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cxnSp>
        <p:nvCxnSpPr>
          <p:cNvPr id="16" name="Rechte verbindingslijn 15"/>
          <p:cNvCxnSpPr/>
          <p:nvPr/>
        </p:nvCxnSpPr>
        <p:spPr>
          <a:xfrm flipH="1">
            <a:off x="5147951" y="5848047"/>
            <a:ext cx="510638" cy="0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 rot="16200000">
            <a:off x="5117241" y="448546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50 cm</a:t>
            </a:r>
          </a:p>
        </p:txBody>
      </p:sp>
      <p:sp>
        <p:nvSpPr>
          <p:cNvPr id="26" name="Tekstvak 25"/>
          <p:cNvSpPr txBox="1"/>
          <p:nvPr/>
        </p:nvSpPr>
        <p:spPr>
          <a:xfrm rot="16200000">
            <a:off x="5117241" y="448546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50 cm</a:t>
            </a:r>
          </a:p>
        </p:txBody>
      </p:sp>
      <p:cxnSp>
        <p:nvCxnSpPr>
          <p:cNvPr id="27" name="Rechte verbindingslijn met pijl 26"/>
          <p:cNvCxnSpPr/>
          <p:nvPr/>
        </p:nvCxnSpPr>
        <p:spPr>
          <a:xfrm flipH="1">
            <a:off x="11626384" y="3800104"/>
            <a:ext cx="23751" cy="176942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10800486" y="4502247"/>
            <a:ext cx="1415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oppervlakte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inundatiezone</a:t>
            </a:r>
          </a:p>
        </p:txBody>
      </p:sp>
      <p:grpSp>
        <p:nvGrpSpPr>
          <p:cNvPr id="15" name="Groep 14"/>
          <p:cNvGrpSpPr/>
          <p:nvPr/>
        </p:nvGrpSpPr>
        <p:grpSpPr>
          <a:xfrm>
            <a:off x="11141395" y="0"/>
            <a:ext cx="1050605" cy="966495"/>
            <a:chOff x="1550460" y="371779"/>
            <a:chExt cx="3134740" cy="2791056"/>
          </a:xfrm>
        </p:grpSpPr>
        <p:sp>
          <p:nvSpPr>
            <p:cNvPr id="18" name="Cirkel 17"/>
            <p:cNvSpPr/>
            <p:nvPr/>
          </p:nvSpPr>
          <p:spPr>
            <a:xfrm>
              <a:off x="1550460" y="371779"/>
              <a:ext cx="2791056" cy="2791056"/>
            </a:xfrm>
            <a:prstGeom prst="pieWedg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irkel 4"/>
            <p:cNvSpPr txBox="1"/>
            <p:nvPr/>
          </p:nvSpPr>
          <p:spPr>
            <a:xfrm>
              <a:off x="2367942" y="1189260"/>
              <a:ext cx="2317258" cy="1973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>
                  <a:solidFill>
                    <a:schemeClr val="tx1"/>
                  </a:solidFill>
                </a:rPr>
                <a:t>Peil-</a:t>
              </a:r>
              <a:r>
                <a:rPr lang="nl-NL" sz="1400" kern="1200" dirty="0" err="1">
                  <a:solidFill>
                    <a:schemeClr val="tx1"/>
                  </a:solidFill>
                </a:rPr>
                <a:t>dyna</a:t>
              </a:r>
              <a:r>
                <a:rPr lang="nl-NL" sz="1400" kern="1200" dirty="0">
                  <a:solidFill>
                    <a:schemeClr val="tx1"/>
                  </a:solidFill>
                </a:rPr>
                <a:t>-</a:t>
              </a:r>
              <a:r>
                <a:rPr lang="nl-NL" sz="1400" kern="1200" dirty="0" err="1">
                  <a:solidFill>
                    <a:schemeClr val="tx1"/>
                  </a:solidFill>
                </a:rPr>
                <a:t>miek</a:t>
              </a:r>
              <a:endParaRPr lang="nl-NL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02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44EF8-28AF-47B5-816E-941DB0AC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7282" cy="809251"/>
          </a:xfrm>
        </p:spPr>
        <p:txBody>
          <a:bodyPr>
            <a:normAutofit/>
          </a:bodyPr>
          <a:lstStyle/>
          <a:p>
            <a:r>
              <a:rPr lang="nl-NL" sz="4000" dirty="0"/>
              <a:t>Mogelijkheden voor vergroten </a:t>
            </a:r>
            <a:r>
              <a:rPr lang="nl-NL" sz="4000" dirty="0" err="1"/>
              <a:t>seizoenspeildynamiek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DC851F-AB43-448C-BDF2-3FFBF77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8" y="1306975"/>
            <a:ext cx="11461376" cy="2322451"/>
          </a:xfrm>
        </p:spPr>
        <p:txBody>
          <a:bodyPr>
            <a:normAutofit/>
          </a:bodyPr>
          <a:lstStyle/>
          <a:p>
            <a:r>
              <a:rPr lang="nl-NL" sz="2400" dirty="0"/>
              <a:t>‘s Zomers het water extra naar beneden trekken</a:t>
            </a:r>
          </a:p>
          <a:p>
            <a:r>
              <a:rPr lang="nl-NL" sz="2400" dirty="0"/>
              <a:t>‘s Winters het water extra aanvullen</a:t>
            </a:r>
          </a:p>
          <a:p>
            <a:pPr marL="0" indent="0">
              <a:buNone/>
            </a:pPr>
            <a:r>
              <a:rPr lang="nl-NL" sz="2400" dirty="0"/>
              <a:t>Voorbeeld is doorgerekend om hoeveelheden in te laten water te bepalen:</a:t>
            </a:r>
          </a:p>
          <a:p>
            <a:pPr>
              <a:buFontTx/>
              <a:buChar char="-"/>
            </a:pPr>
            <a:r>
              <a:rPr lang="nl-NL" sz="2000" dirty="0" err="1"/>
              <a:t>seizoenspeildynamiek</a:t>
            </a:r>
            <a:r>
              <a:rPr lang="nl-NL" sz="2000" dirty="0"/>
              <a:t> ca. 50 cm</a:t>
            </a:r>
          </a:p>
          <a:p>
            <a:pPr>
              <a:buFontTx/>
              <a:buChar char="-"/>
            </a:pPr>
            <a:r>
              <a:rPr lang="nl-NL" sz="2000" dirty="0"/>
              <a:t>met extremen naar 60 à 80 cm.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5141FB-31B1-4005-9042-BB278CEE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427"/>
            <a:ext cx="10983074" cy="321313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860514B-E944-4E6C-961D-E88C0228B479}"/>
              </a:ext>
            </a:extLst>
          </p:cNvPr>
          <p:cNvSpPr txBox="1"/>
          <p:nvPr/>
        </p:nvSpPr>
        <p:spPr>
          <a:xfrm>
            <a:off x="5198723" y="3873778"/>
            <a:ext cx="297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Jaaraflaat 8 tot 20 miljoen m3</a:t>
            </a:r>
          </a:p>
          <a:p>
            <a:r>
              <a:rPr lang="nl-NL" dirty="0"/>
              <a:t>Jaarinlaat 4 tot 10 miljoen m3</a:t>
            </a:r>
          </a:p>
        </p:txBody>
      </p:sp>
    </p:spTree>
    <p:extLst>
      <p:ext uri="{BB962C8B-B14F-4D97-AF65-F5344CB8AC3E}">
        <p14:creationId xmlns:p14="http://schemas.microsoft.com/office/powerpoint/2010/main" val="278309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762D8D-A28B-47C2-8518-1C1B6119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039" y="1812664"/>
            <a:ext cx="5537328" cy="3915783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10426534" y="201881"/>
            <a:ext cx="1282535" cy="1092529"/>
            <a:chOff x="1550460" y="3291752"/>
            <a:chExt cx="2791056" cy="2791056"/>
          </a:xfrm>
        </p:grpSpPr>
        <p:sp>
          <p:nvSpPr>
            <p:cNvPr id="4" name="Cirkel 3"/>
            <p:cNvSpPr/>
            <p:nvPr/>
          </p:nvSpPr>
          <p:spPr>
            <a:xfrm rot="16200000">
              <a:off x="1550460" y="3291752"/>
              <a:ext cx="2791056" cy="2791056"/>
            </a:xfrm>
            <a:prstGeom prst="pieWedg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irkel 4"/>
            <p:cNvSpPr txBox="1"/>
            <p:nvPr/>
          </p:nvSpPr>
          <p:spPr>
            <a:xfrm>
              <a:off x="1857476" y="3291755"/>
              <a:ext cx="2484040" cy="157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576" tIns="163576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kern="1200" dirty="0">
                  <a:solidFill>
                    <a:schemeClr val="tx1"/>
                  </a:solidFill>
                </a:rPr>
                <a:t>habitat</a:t>
              </a:r>
            </a:p>
          </p:txBody>
        </p:sp>
      </p:grp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55A6111-D6D0-4CDA-A9F4-E15CB3EB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48" y="2046441"/>
            <a:ext cx="5758196" cy="34637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71896" y="476319"/>
            <a:ext cx="5615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Kwetsbare </a:t>
            </a:r>
            <a:r>
              <a:rPr lang="nl-NL" sz="3200" dirty="0" err="1"/>
              <a:t>habitats</a:t>
            </a:r>
            <a:r>
              <a:rPr lang="nl-NL" sz="3200" dirty="0"/>
              <a:t> beschermen </a:t>
            </a:r>
          </a:p>
        </p:txBody>
      </p:sp>
      <p:sp>
        <p:nvSpPr>
          <p:cNvPr id="9" name="Pijl: omlaag 22">
            <a:extLst>
              <a:ext uri="{FF2B5EF4-FFF2-40B4-BE49-F238E27FC236}">
                <a16:creationId xmlns:a16="http://schemas.microsoft.com/office/drawing/2014/main" id="{8A5CEDEC-E603-4D75-91BC-896A6C5618B9}"/>
              </a:ext>
            </a:extLst>
          </p:cNvPr>
          <p:cNvSpPr/>
          <p:nvPr/>
        </p:nvSpPr>
        <p:spPr>
          <a:xfrm rot="19693992">
            <a:off x="1723014" y="3400177"/>
            <a:ext cx="950888" cy="2782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0,08</a:t>
            </a:r>
          </a:p>
        </p:txBody>
      </p:sp>
      <p:sp>
        <p:nvSpPr>
          <p:cNvPr id="10" name="Rechthoek 9"/>
          <p:cNvSpPr/>
          <p:nvPr/>
        </p:nvSpPr>
        <p:spPr>
          <a:xfrm>
            <a:off x="2139081" y="2677807"/>
            <a:ext cx="1396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Max. 0,05  m3/s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771896" y="3170711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per jaar (miljoen m3</a:t>
            </a:r>
            <a:r>
              <a:rPr lang="nl-NL" dirty="0"/>
              <a:t>)</a:t>
            </a:r>
          </a:p>
        </p:txBody>
      </p:sp>
      <p:sp>
        <p:nvSpPr>
          <p:cNvPr id="12" name="Rechthoek 11"/>
          <p:cNvSpPr/>
          <p:nvPr/>
        </p:nvSpPr>
        <p:spPr>
          <a:xfrm>
            <a:off x="627094" y="1443332"/>
            <a:ext cx="9279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Ook </a:t>
            </a:r>
            <a:r>
              <a:rPr lang="nl-NL" dirty="0" err="1"/>
              <a:t>Lepelaarplassen</a:t>
            </a:r>
            <a:r>
              <a:rPr lang="nl-NL" dirty="0"/>
              <a:t> met kleine aanvoer klein debiet indien nodig, ingeval van (extreme) droogte</a:t>
            </a:r>
          </a:p>
          <a:p>
            <a:r>
              <a:rPr lang="nl-NL" dirty="0"/>
              <a:t>Speelt ook bij Oostvaardersplassen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394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257800" y="242521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046F96"/>
                </a:solidFill>
                <a:latin typeface="Verdana" panose="020B0604030504040204" pitchFamily="34" charset="0"/>
              </a:rPr>
              <a:t>KNMI'14-klimaatscenario's</a:t>
            </a:r>
          </a:p>
          <a:p>
            <a:r>
              <a:rPr lang="nl-NL" dirty="0">
                <a:solidFill>
                  <a:srgbClr val="000000"/>
                </a:solidFill>
                <a:latin typeface="Verdana" panose="020B0604030504040204" pitchFamily="34" charset="0"/>
              </a:rPr>
              <a:t>Scenario's samengevat</a:t>
            </a:r>
          </a:p>
          <a:p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</a:rPr>
              <a:t>Hogere temperaturen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, een sneller stijgende zeespiegel,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</a:rPr>
              <a:t>nattere winters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</a:rPr>
              <a:t>heftigere buien 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en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</a:rPr>
              <a:t>kans op drogere zomers</a:t>
            </a:r>
            <a:r>
              <a:rPr lang="nl-NL" b="1" dirty="0">
                <a:solidFill>
                  <a:srgbClr val="000000"/>
                </a:solidFill>
                <a:latin typeface="Verdana" panose="020B0604030504040204" pitchFamily="34" charset="0"/>
              </a:rPr>
              <a:t>. Daar moeten we volgens de KNMI'14-klimaatscenario's, in de toekomst in Nederland rekening mee houden.</a:t>
            </a:r>
            <a:endParaRPr lang="nl-NL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images/KNMI14_boll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0" y="1690688"/>
            <a:ext cx="4555960" cy="4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Klimaatontwikkeling</a:t>
            </a:r>
          </a:p>
        </p:txBody>
      </p:sp>
    </p:spTree>
    <p:extLst>
      <p:ext uri="{BB962C8B-B14F-4D97-AF65-F5344CB8AC3E}">
        <p14:creationId xmlns:p14="http://schemas.microsoft.com/office/powerpoint/2010/main" val="405756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65469" y="292602"/>
          <a:ext cx="9892523" cy="634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al 2"/>
          <p:cNvSpPr/>
          <p:nvPr/>
        </p:nvSpPr>
        <p:spPr>
          <a:xfrm>
            <a:off x="5563060" y="2531924"/>
            <a:ext cx="1795549" cy="17525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Oost-vaarders-oevers</a:t>
            </a:r>
          </a:p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vraagt: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551145" y="826718"/>
            <a:ext cx="1252602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chemeClr val="tx1"/>
                </a:solidFill>
              </a:rPr>
              <a:t>Tijdelijke vraag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551144" y="2104373"/>
            <a:ext cx="1252603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Blijvende vraag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551144" y="3465011"/>
            <a:ext cx="1252604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Afgeleide blijvende vraag </a:t>
            </a:r>
          </a:p>
        </p:txBody>
      </p:sp>
    </p:spTree>
    <p:extLst>
      <p:ext uri="{BB962C8B-B14F-4D97-AF65-F5344CB8AC3E}">
        <p14:creationId xmlns:p14="http://schemas.microsoft.com/office/powerpoint/2010/main" val="283432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voor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Nadere uitwerking en inrichting van het water-ecosysteem systeem in de tijd t.b.v. het Markermeer. Hoeveel water moet </a:t>
            </a:r>
            <a:r>
              <a:rPr lang="nl-NL" i="1" dirty="0"/>
              <a:t>extra</a:t>
            </a:r>
            <a:r>
              <a:rPr lang="nl-NL" dirty="0"/>
              <a:t> in stroming gebracht worden (tweezijdige vismigratie).</a:t>
            </a:r>
          </a:p>
          <a:p>
            <a:r>
              <a:rPr lang="nl-NL" dirty="0"/>
              <a:t>Verkennen mogelijkheden om toch stof transport van vaste fractie mogelijk te maken</a:t>
            </a:r>
          </a:p>
          <a:p>
            <a:r>
              <a:rPr lang="nl-NL" dirty="0"/>
              <a:t>Nadere uitwerking van de klimaatontwikkeling op de langere termijn is nodig voor beheer met extra wateraanvoer naar moerasgebieden te palen</a:t>
            </a:r>
          </a:p>
          <a:p>
            <a:r>
              <a:rPr lang="nl-NL" dirty="0"/>
              <a:t>Effecten in relatie tot het hoofdwatersysteem uitwerken.</a:t>
            </a:r>
          </a:p>
        </p:txBody>
      </p:sp>
    </p:spTree>
    <p:extLst>
      <p:ext uri="{BB962C8B-B14F-4D97-AF65-F5344CB8AC3E}">
        <p14:creationId xmlns:p14="http://schemas.microsoft.com/office/powerpoint/2010/main" val="264857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4FA0E-B401-4FA0-A9D4-09163E08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en doel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FEF7A4-BDA1-416F-A607-F5B7F32BE6AC}"/>
              </a:ext>
            </a:extLst>
          </p:cNvPr>
          <p:cNvSpPr/>
          <p:nvPr/>
        </p:nvSpPr>
        <p:spPr>
          <a:xfrm>
            <a:off x="838200" y="1674674"/>
            <a:ext cx="88195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Inleiding</a:t>
            </a:r>
            <a:br>
              <a:rPr lang="nl-NL" sz="2400" dirty="0">
                <a:latin typeface="Verdana" panose="020B0604030504040204" pitchFamily="34" charset="0"/>
              </a:rPr>
            </a:br>
            <a:endParaRPr lang="nl-NL" sz="2400" dirty="0">
              <a:latin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Watersysteem in dienst van ecologische doelen</a:t>
            </a:r>
            <a:br>
              <a:rPr lang="nl-NL" sz="2400" dirty="0">
                <a:latin typeface="Verdana" panose="020B0604030504040204" pitchFamily="34" charset="0"/>
              </a:rPr>
            </a:br>
            <a:endParaRPr lang="nl-NL" sz="2400" dirty="0">
              <a:latin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Conclusies m.b.t. maatregelen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nl-NL" sz="2400" dirty="0">
              <a:latin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Overige aandachtspunten</a:t>
            </a:r>
            <a:br>
              <a:rPr lang="nl-NL" sz="2400" dirty="0">
                <a:latin typeface="Verdana" panose="020B0604030504040204" pitchFamily="34" charset="0"/>
              </a:rPr>
            </a:br>
            <a:endParaRPr lang="nl-NL" sz="2400" dirty="0">
              <a:latin typeface="Verdana" panose="020B060403050404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Aandachtspunten voor planuitwerking</a:t>
            </a:r>
            <a:br>
              <a:rPr lang="nl-NL" sz="2400" dirty="0">
                <a:latin typeface="Verdana" panose="020B0604030504040204" pitchFamily="34" charset="0"/>
              </a:rPr>
            </a:br>
            <a:r>
              <a:rPr lang="nl-NL" sz="2400" dirty="0">
                <a:latin typeface="Verdana" panose="020B0604030504040204" pitchFamily="34" charset="0"/>
              </a:rPr>
              <a:t> 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Verdana" panose="020B0604030504040204" pitchFamily="34" charset="0"/>
              </a:rPr>
              <a:t>Vragen</a:t>
            </a:r>
          </a:p>
          <a:p>
            <a:pPr>
              <a:spcAft>
                <a:spcPts val="0"/>
              </a:spcAft>
            </a:pPr>
            <a:r>
              <a:rPr lang="nl-NL" sz="900" dirty="0"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8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E986F49-65EA-44D3-9F09-53E1D664555D}"/>
              </a:ext>
            </a:extLst>
          </p:cNvPr>
          <p:cNvPicPr/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0986"/>
          <a:stretch/>
        </p:blipFill>
        <p:spPr bwMode="auto">
          <a:xfrm>
            <a:off x="-484093" y="0"/>
            <a:ext cx="12115800" cy="68579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98A553-7517-4F68-AFD0-986EF453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74088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Doelen project </a:t>
            </a:r>
            <a:r>
              <a:rPr lang="nl-NL" dirty="0" err="1"/>
              <a:t>Oostvaardersoevers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699E793-CF97-42DC-85E3-CDE761918017}"/>
              </a:ext>
            </a:extLst>
          </p:cNvPr>
          <p:cNvSpPr/>
          <p:nvPr/>
        </p:nvSpPr>
        <p:spPr>
          <a:xfrm>
            <a:off x="838200" y="1423067"/>
            <a:ext cx="9596120" cy="48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endParaRPr lang="nl-NL" sz="2400" dirty="0">
              <a:solidFill>
                <a:srgbClr val="A6A6A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0F4662A-7825-407B-89BF-79B9783120C2}"/>
              </a:ext>
            </a:extLst>
          </p:cNvPr>
          <p:cNvSpPr/>
          <p:nvPr/>
        </p:nvSpPr>
        <p:spPr>
          <a:xfrm>
            <a:off x="645459" y="2483225"/>
            <a:ext cx="106455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r>
              <a:rPr lang="nl-NL" sz="2800" dirty="0">
                <a:solidFill>
                  <a:srgbClr val="FF0000"/>
                </a:solidFill>
              </a:rPr>
              <a:t>Doel 1, </a:t>
            </a:r>
            <a:r>
              <a:rPr lang="nl-NL" sz="2800" dirty="0"/>
              <a:t>ecologie: project verbindt Markermeer, Oostvaardersplassen en </a:t>
            </a:r>
          </a:p>
          <a:p>
            <a:pPr>
              <a:lnSpc>
                <a:spcPts val="1420"/>
              </a:lnSpc>
            </a:pPr>
            <a:endParaRPr lang="nl-NL" sz="2800" dirty="0"/>
          </a:p>
          <a:p>
            <a:pPr>
              <a:lnSpc>
                <a:spcPts val="1420"/>
              </a:lnSpc>
            </a:pPr>
            <a:r>
              <a:rPr lang="nl-NL" sz="2800" dirty="0"/>
              <a:t>de </a:t>
            </a:r>
            <a:r>
              <a:rPr lang="nl-NL" sz="2800" dirty="0" err="1"/>
              <a:t>Lepelaarplassen</a:t>
            </a:r>
            <a:r>
              <a:rPr lang="nl-NL" sz="2800" dirty="0"/>
              <a:t> tot een toekomst bestendig zoetwater ecosysteem</a:t>
            </a:r>
          </a:p>
          <a:p>
            <a:pPr>
              <a:lnSpc>
                <a:spcPts val="1420"/>
              </a:lnSpc>
            </a:pPr>
            <a:endParaRPr lang="nl-NL" sz="2800" dirty="0"/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sz="2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sz="2800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20"/>
              </a:lnSpc>
            </a:pPr>
            <a:r>
              <a:rPr lang="nl-NL" sz="2800" dirty="0"/>
              <a:t>Doel 2, volgend op hoofddoel: met innovatieve waterbouw een</a:t>
            </a:r>
          </a:p>
          <a:p>
            <a:pPr>
              <a:lnSpc>
                <a:spcPts val="1420"/>
              </a:lnSpc>
            </a:pPr>
            <a:endParaRPr lang="nl-NL" sz="2800" dirty="0"/>
          </a:p>
          <a:p>
            <a:pPr>
              <a:lnSpc>
                <a:spcPts val="1420"/>
              </a:lnSpc>
            </a:pPr>
            <a:r>
              <a:rPr lang="nl-NL" sz="2800" dirty="0"/>
              <a:t> aantrekkelijker, </a:t>
            </a:r>
            <a:r>
              <a:rPr lang="nl-NL" sz="2800" dirty="0" err="1"/>
              <a:t>beleefbaarder</a:t>
            </a:r>
            <a:r>
              <a:rPr lang="nl-NL" sz="2800" dirty="0"/>
              <a:t> en veilig merengebied creëren</a:t>
            </a:r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dirty="0"/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dirty="0"/>
          </a:p>
          <a:p>
            <a:pPr>
              <a:lnSpc>
                <a:spcPts val="1420"/>
              </a:lnSpc>
              <a:spcAft>
                <a:spcPts val="0"/>
              </a:spcAft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1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905437" y="1370519"/>
            <a:ext cx="10988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Afgelopen jaren hebben we t.b.v. de veiligheid de Nederlandse (grote) wateren in stenen gelegd, </a:t>
            </a:r>
          </a:p>
          <a:p>
            <a:r>
              <a:rPr lang="nl-NL" dirty="0"/>
              <a:t>hierdoor zijn ondieptes en moerassen verloren gegaan, zo ook in het </a:t>
            </a:r>
            <a:r>
              <a:rPr lang="nl-NL" dirty="0">
                <a:solidFill>
                  <a:srgbClr val="FF0000"/>
                </a:solidFill>
              </a:rPr>
              <a:t>Markermeer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Moerassen en ondiepe gebieden </a:t>
            </a:r>
            <a:r>
              <a:rPr lang="nl-NL" dirty="0"/>
              <a:t>spelen een sleutel rol in de ecologie; </a:t>
            </a:r>
          </a:p>
          <a:p>
            <a:r>
              <a:rPr lang="nl-NL" dirty="0"/>
              <a:t>(bijna) elke soort in een merengebied is ergens in zijn leven afhankelijk van deze gebieden.</a:t>
            </a:r>
          </a:p>
          <a:p>
            <a:endParaRPr lang="nl-NL" dirty="0"/>
          </a:p>
          <a:p>
            <a:r>
              <a:rPr lang="nl-NL" dirty="0"/>
              <a:t>We weten dat het klimaat verandert, hoe precies dat weten we niet.</a:t>
            </a:r>
            <a:br>
              <a:rPr lang="nl-NL" dirty="0"/>
            </a:br>
            <a:r>
              <a:rPr lang="nl-NL" dirty="0"/>
              <a:t>Maar we willen hierop </a:t>
            </a:r>
            <a:r>
              <a:rPr lang="nl-NL" dirty="0">
                <a:solidFill>
                  <a:srgbClr val="FF0000"/>
                </a:solidFill>
              </a:rPr>
              <a:t>anticiperen</a:t>
            </a:r>
            <a:r>
              <a:rPr lang="nl-NL" dirty="0"/>
              <a:t> door het ecosysteem toekomst bestendig te maken.</a:t>
            </a:r>
          </a:p>
          <a:p>
            <a:endParaRPr lang="nl-NL" dirty="0"/>
          </a:p>
          <a:p>
            <a:r>
              <a:rPr lang="nl-NL" dirty="0"/>
              <a:t>Hiervoor passen we algemene principes in de ecologie toe: </a:t>
            </a:r>
            <a:br>
              <a:rPr lang="nl-NL" dirty="0"/>
            </a:br>
            <a:r>
              <a:rPr lang="nl-NL" dirty="0"/>
              <a:t>vergroten </a:t>
            </a:r>
            <a:r>
              <a:rPr lang="nl-NL" dirty="0">
                <a:solidFill>
                  <a:srgbClr val="FF0000"/>
                </a:solidFill>
              </a:rPr>
              <a:t>diversiteit</a:t>
            </a:r>
            <a:r>
              <a:rPr lang="nl-NL" dirty="0"/>
              <a:t> en vergroten </a:t>
            </a:r>
            <a:r>
              <a:rPr lang="nl-NL" dirty="0">
                <a:solidFill>
                  <a:srgbClr val="FF0000"/>
                </a:solidFill>
              </a:rPr>
              <a:t>omvang</a:t>
            </a:r>
          </a:p>
          <a:p>
            <a:endParaRPr lang="nl-NL" dirty="0"/>
          </a:p>
          <a:p>
            <a:r>
              <a:rPr lang="nl-NL" dirty="0"/>
              <a:t>Zo ook in het project </a:t>
            </a:r>
            <a:r>
              <a:rPr lang="nl-NL" dirty="0" err="1"/>
              <a:t>Oostvaardersoevers</a:t>
            </a:r>
            <a:r>
              <a:rPr lang="nl-NL" dirty="0"/>
              <a:t>, </a:t>
            </a:r>
          </a:p>
          <a:p>
            <a:r>
              <a:rPr lang="nl-NL" dirty="0"/>
              <a:t>waarbij we met een verbinding de diversiteit en omvang van de ecosystemen willen verbeteren</a:t>
            </a:r>
          </a:p>
          <a:p>
            <a:endParaRPr lang="nl-NL" dirty="0"/>
          </a:p>
          <a:p>
            <a:r>
              <a:rPr lang="nl-NL" dirty="0"/>
              <a:t>Door toevoegen ontbrekende leefgebieden en het creëren van gradiënten tot een groter </a:t>
            </a:r>
            <a:r>
              <a:rPr lang="nl-NL" dirty="0">
                <a:solidFill>
                  <a:srgbClr val="FF0000"/>
                </a:solidFill>
              </a:rPr>
              <a:t>samenhangend</a:t>
            </a:r>
            <a:r>
              <a:rPr lang="nl-NL" dirty="0"/>
              <a:t> geheel,</a:t>
            </a:r>
          </a:p>
          <a:p>
            <a:r>
              <a:rPr lang="nl-NL" dirty="0"/>
              <a:t>waarbij ook de ecologische kwaliteit van de </a:t>
            </a:r>
            <a:r>
              <a:rPr lang="nl-NL" dirty="0">
                <a:solidFill>
                  <a:srgbClr val="FF0000"/>
                </a:solidFill>
              </a:rPr>
              <a:t>afzonderlijke gebieden</a:t>
            </a:r>
            <a:r>
              <a:rPr lang="nl-NL" dirty="0"/>
              <a:t> verbetert.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5437" y="161497"/>
            <a:ext cx="10515600" cy="1209022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Nut en Noodzaak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5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91344" y="541295"/>
            <a:ext cx="2304256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Ecosysteem</a:t>
            </a:r>
          </a:p>
          <a:p>
            <a:pPr algn="ctr"/>
            <a:r>
              <a:rPr lang="nl-NL" sz="1200" dirty="0"/>
              <a:t>Hoe werkt het gebied nu?</a:t>
            </a:r>
          </a:p>
        </p:txBody>
      </p:sp>
      <p:sp>
        <p:nvSpPr>
          <p:cNvPr id="5" name="Rechthoek 4"/>
          <p:cNvSpPr/>
          <p:nvPr/>
        </p:nvSpPr>
        <p:spPr>
          <a:xfrm>
            <a:off x="3287688" y="541295"/>
            <a:ext cx="2304256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Ecologische Processen</a:t>
            </a:r>
          </a:p>
          <a:p>
            <a:pPr algn="ctr"/>
            <a:r>
              <a:rPr lang="nl-NL" sz="1200" dirty="0"/>
              <a:t>Hoe werkt het gebied nu?</a:t>
            </a:r>
          </a:p>
        </p:txBody>
      </p:sp>
      <p:sp>
        <p:nvSpPr>
          <p:cNvPr id="6" name="Rechthoek 5"/>
          <p:cNvSpPr/>
          <p:nvPr/>
        </p:nvSpPr>
        <p:spPr>
          <a:xfrm>
            <a:off x="6384032" y="397279"/>
            <a:ext cx="2304256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Visie op ecologisch systeem</a:t>
            </a:r>
          </a:p>
          <a:p>
            <a:pPr algn="ctr"/>
            <a:r>
              <a:rPr lang="nl-NL" sz="1200" dirty="0"/>
              <a:t>Hoe moet het gebied ecologisch functioneren?</a:t>
            </a:r>
          </a:p>
        </p:txBody>
      </p:sp>
      <p:sp>
        <p:nvSpPr>
          <p:cNvPr id="8" name="Rechthoek 7"/>
          <p:cNvSpPr/>
          <p:nvPr/>
        </p:nvSpPr>
        <p:spPr>
          <a:xfrm>
            <a:off x="4835860" y="2053463"/>
            <a:ext cx="2304256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Ecotopen</a:t>
            </a:r>
            <a:endParaRPr lang="nl-NL" dirty="0"/>
          </a:p>
          <a:p>
            <a:pPr algn="ctr"/>
            <a:r>
              <a:rPr lang="nl-NL" sz="1200" dirty="0"/>
              <a:t>Welke </a:t>
            </a:r>
            <a:r>
              <a:rPr lang="nl-NL" sz="1200" dirty="0" err="1"/>
              <a:t>ecotopen</a:t>
            </a:r>
            <a:r>
              <a:rPr lang="nl-NL" sz="1200" dirty="0"/>
              <a:t> streef je na?</a:t>
            </a:r>
          </a:p>
        </p:txBody>
      </p:sp>
      <p:sp>
        <p:nvSpPr>
          <p:cNvPr id="9" name="Rechthoek 8"/>
          <p:cNvSpPr/>
          <p:nvPr/>
        </p:nvSpPr>
        <p:spPr>
          <a:xfrm>
            <a:off x="7680176" y="2113268"/>
            <a:ext cx="2304256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Processen</a:t>
            </a:r>
          </a:p>
          <a:p>
            <a:pPr algn="ctr"/>
            <a:r>
              <a:rPr lang="nl-NL" sz="1200" dirty="0"/>
              <a:t>Welke verbindingen/processen connecties tussen de ecotopen streef je na?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5945216" y="3344304"/>
            <a:ext cx="316835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Oplossingsrichtingen</a:t>
            </a:r>
            <a:endParaRPr lang="nl-NL" sz="1200" dirty="0"/>
          </a:p>
        </p:txBody>
      </p:sp>
      <p:sp>
        <p:nvSpPr>
          <p:cNvPr id="11" name="Rechthoek 10"/>
          <p:cNvSpPr/>
          <p:nvPr/>
        </p:nvSpPr>
        <p:spPr>
          <a:xfrm>
            <a:off x="5938855" y="5849888"/>
            <a:ext cx="316835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Vormgeving &amp; Dimensionering Maatregelen</a:t>
            </a:r>
          </a:p>
        </p:txBody>
      </p:sp>
      <p:cxnSp>
        <p:nvCxnSpPr>
          <p:cNvPr id="16" name="Rechte verbindingslijn met pijl 15"/>
          <p:cNvCxnSpPr>
            <a:stCxn id="4" idx="3"/>
            <a:endCxn id="5" idx="1"/>
          </p:cNvCxnSpPr>
          <p:nvPr/>
        </p:nvCxnSpPr>
        <p:spPr>
          <a:xfrm>
            <a:off x="2495600" y="1045351"/>
            <a:ext cx="7920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5" idx="3"/>
            <a:endCxn id="6" idx="1"/>
          </p:cNvCxnSpPr>
          <p:nvPr/>
        </p:nvCxnSpPr>
        <p:spPr>
          <a:xfrm>
            <a:off x="5591944" y="1045351"/>
            <a:ext cx="7920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>
            <a:stCxn id="6" idx="2"/>
            <a:endCxn id="8" idx="0"/>
          </p:cNvCxnSpPr>
          <p:nvPr/>
        </p:nvCxnSpPr>
        <p:spPr>
          <a:xfrm flipH="1">
            <a:off x="5987988" y="1693423"/>
            <a:ext cx="1548172" cy="36004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stCxn id="6" idx="2"/>
            <a:endCxn id="9" idx="0"/>
          </p:cNvCxnSpPr>
          <p:nvPr/>
        </p:nvCxnSpPr>
        <p:spPr>
          <a:xfrm>
            <a:off x="7536160" y="1693423"/>
            <a:ext cx="1296144" cy="4198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8" idx="2"/>
            <a:endCxn id="10" idx="0"/>
          </p:cNvCxnSpPr>
          <p:nvPr/>
        </p:nvCxnSpPr>
        <p:spPr>
          <a:xfrm>
            <a:off x="5987988" y="3061575"/>
            <a:ext cx="1541404" cy="2827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>
            <a:stCxn id="9" idx="2"/>
            <a:endCxn id="10" idx="0"/>
          </p:cNvCxnSpPr>
          <p:nvPr/>
        </p:nvCxnSpPr>
        <p:spPr>
          <a:xfrm flipH="1">
            <a:off x="7529392" y="3121380"/>
            <a:ext cx="1302912" cy="22292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>
            <a:stCxn id="105" idx="2"/>
            <a:endCxn id="11" idx="0"/>
          </p:cNvCxnSpPr>
          <p:nvPr/>
        </p:nvCxnSpPr>
        <p:spPr>
          <a:xfrm>
            <a:off x="7523031" y="5604284"/>
            <a:ext cx="0" cy="2456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5" name="Rechthoek 104"/>
          <p:cNvSpPr/>
          <p:nvPr/>
        </p:nvSpPr>
        <p:spPr>
          <a:xfrm>
            <a:off x="5938855" y="4596172"/>
            <a:ext cx="3168352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Voorbeeldsoorten</a:t>
            </a:r>
          </a:p>
          <a:p>
            <a:pPr algn="ctr"/>
            <a:r>
              <a:rPr lang="nl-NL" sz="1200" dirty="0"/>
              <a:t>Welke soorten zijn daarin relevant en kunnen voorbeeld zijn?</a:t>
            </a:r>
          </a:p>
        </p:txBody>
      </p:sp>
      <p:cxnSp>
        <p:nvCxnSpPr>
          <p:cNvPr id="117" name="Rechte verbindingslijn met pijl 116"/>
          <p:cNvCxnSpPr>
            <a:stCxn id="10" idx="2"/>
            <a:endCxn id="105" idx="0"/>
          </p:cNvCxnSpPr>
          <p:nvPr/>
        </p:nvCxnSpPr>
        <p:spPr>
          <a:xfrm flipH="1">
            <a:off x="7523031" y="4352416"/>
            <a:ext cx="6361" cy="24375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8" name="Gekromde pijl-rechts 127"/>
          <p:cNvSpPr/>
          <p:nvPr/>
        </p:nvSpPr>
        <p:spPr>
          <a:xfrm>
            <a:off x="4931425" y="4005064"/>
            <a:ext cx="876543" cy="22260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2" name="Gekromde pijl-rechts 131"/>
          <p:cNvSpPr/>
          <p:nvPr/>
        </p:nvSpPr>
        <p:spPr>
          <a:xfrm rot="10800000">
            <a:off x="9239681" y="4009713"/>
            <a:ext cx="876543" cy="22260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5" name="Tekstvak 144"/>
          <p:cNvSpPr txBox="1"/>
          <p:nvPr/>
        </p:nvSpPr>
        <p:spPr>
          <a:xfrm>
            <a:off x="298262" y="2101006"/>
            <a:ext cx="4241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Proces van Ecosysteem naar Natuurmaatregelen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298262" y="4451028"/>
            <a:ext cx="11454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2433645" y="5750910"/>
            <a:ext cx="9412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jl-omlaag 6"/>
          <p:cNvSpPr/>
          <p:nvPr/>
        </p:nvSpPr>
        <p:spPr>
          <a:xfrm>
            <a:off x="11460252" y="708211"/>
            <a:ext cx="45719" cy="4943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omlaag 25"/>
          <p:cNvSpPr/>
          <p:nvPr/>
        </p:nvSpPr>
        <p:spPr>
          <a:xfrm>
            <a:off x="11225372" y="708212"/>
            <a:ext cx="61192" cy="365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-omlaag 28"/>
          <p:cNvSpPr/>
          <p:nvPr/>
        </p:nvSpPr>
        <p:spPr>
          <a:xfrm>
            <a:off x="11644291" y="731078"/>
            <a:ext cx="56790" cy="6001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242556" y="3883931"/>
            <a:ext cx="31608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Verkenning</a:t>
            </a:r>
            <a:r>
              <a:rPr lang="nl-NL" dirty="0"/>
              <a:t>: </a:t>
            </a:r>
            <a:r>
              <a:rPr lang="nl-NL" sz="1600" dirty="0"/>
              <a:t>wat, waar en waarom</a:t>
            </a:r>
          </a:p>
          <a:p>
            <a:r>
              <a:rPr lang="nl-NL" sz="1600" dirty="0">
                <a:sym typeface="Wingdings" panose="05000000000000000000" pitchFamily="2" charset="2"/>
              </a:rPr>
              <a:t> keuze oplossingsrichting</a:t>
            </a:r>
            <a:endParaRPr lang="nl-NL" sz="1600" dirty="0"/>
          </a:p>
        </p:txBody>
      </p:sp>
      <p:sp>
        <p:nvSpPr>
          <p:cNvPr id="31" name="Tekstvak 30"/>
          <p:cNvSpPr txBox="1"/>
          <p:nvPr/>
        </p:nvSpPr>
        <p:spPr>
          <a:xfrm>
            <a:off x="255104" y="5173291"/>
            <a:ext cx="50749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Planuitwerking</a:t>
            </a:r>
            <a:r>
              <a:rPr lang="nl-NL" dirty="0"/>
              <a:t>: </a:t>
            </a:r>
            <a:r>
              <a:rPr lang="nl-NL" sz="1600" dirty="0"/>
              <a:t>wat, hoe en waarom binnen zoekgebied </a:t>
            </a:r>
          </a:p>
          <a:p>
            <a:r>
              <a:rPr lang="nl-NL" sz="1600" dirty="0">
                <a:sym typeface="Wingdings" panose="05000000000000000000" pitchFamily="2" charset="2"/>
              </a:rPr>
              <a:t> </a:t>
            </a:r>
            <a:r>
              <a:rPr lang="nl-NL" sz="1600" dirty="0"/>
              <a:t>detaillering oplossingsrichting 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222670" y="6153896"/>
            <a:ext cx="50304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Realisatie: </a:t>
            </a:r>
            <a:r>
              <a:rPr lang="nl-NL" sz="1600" dirty="0"/>
              <a:t>wat, hoe en waarom in vastgesteld zoekgebied</a:t>
            </a:r>
          </a:p>
          <a:p>
            <a:r>
              <a:rPr lang="nl-NL" sz="1600" dirty="0">
                <a:sym typeface="Wingdings" panose="05000000000000000000" pitchFamily="2" charset="2"/>
              </a:rPr>
              <a:t> detailleren en uitvoeren oplossing</a:t>
            </a:r>
            <a:r>
              <a:rPr lang="nl-NL" sz="1600" dirty="0"/>
              <a:t>  </a:t>
            </a:r>
          </a:p>
        </p:txBody>
      </p:sp>
      <p:sp>
        <p:nvSpPr>
          <p:cNvPr id="2" name="Tekstvak 1"/>
          <p:cNvSpPr txBox="1"/>
          <p:nvPr/>
        </p:nvSpPr>
        <p:spPr>
          <a:xfrm rot="5400000">
            <a:off x="10598923" y="3987703"/>
            <a:ext cx="251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detailleren en integreren</a:t>
            </a:r>
          </a:p>
        </p:txBody>
      </p:sp>
    </p:spTree>
    <p:extLst>
      <p:ext uri="{BB962C8B-B14F-4D97-AF65-F5344CB8AC3E}">
        <p14:creationId xmlns:p14="http://schemas.microsoft.com/office/powerpoint/2010/main" val="356140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3518349"/>
              </p:ext>
            </p:extLst>
          </p:nvPr>
        </p:nvGraphicFramePr>
        <p:xfrm>
          <a:off x="1565469" y="1201271"/>
          <a:ext cx="8950131" cy="543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al 2"/>
          <p:cNvSpPr/>
          <p:nvPr/>
        </p:nvSpPr>
        <p:spPr>
          <a:xfrm>
            <a:off x="5061037" y="3043051"/>
            <a:ext cx="1795549" cy="17525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knelpunten</a:t>
            </a:r>
          </a:p>
        </p:txBody>
      </p:sp>
    </p:spTree>
    <p:extLst>
      <p:ext uri="{BB962C8B-B14F-4D97-AF65-F5344CB8AC3E}">
        <p14:creationId xmlns:p14="http://schemas.microsoft.com/office/powerpoint/2010/main" val="158155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3580579"/>
              </p:ext>
            </p:extLst>
          </p:nvPr>
        </p:nvGraphicFramePr>
        <p:xfrm>
          <a:off x="2133955" y="403412"/>
          <a:ext cx="8811951" cy="645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al 2"/>
          <p:cNvSpPr/>
          <p:nvPr/>
        </p:nvSpPr>
        <p:spPr>
          <a:xfrm>
            <a:off x="5514258" y="2796434"/>
            <a:ext cx="1427967" cy="13371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algn="ctr"/>
            <a:r>
              <a:rPr lang="nl-NL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8032805" y="1929447"/>
            <a:ext cx="3106250" cy="1733973"/>
            <a:chOff x="4909312" y="0"/>
            <a:chExt cx="2676821" cy="1733973"/>
          </a:xfrm>
          <a:solidFill>
            <a:srgbClr val="92D050"/>
          </a:solidFill>
        </p:grpSpPr>
        <p:sp>
          <p:nvSpPr>
            <p:cNvPr id="8" name="Afgeronde rechthoek 7"/>
            <p:cNvSpPr/>
            <p:nvPr/>
          </p:nvSpPr>
          <p:spPr>
            <a:xfrm>
              <a:off x="4909312" y="0"/>
              <a:ext cx="2676821" cy="17339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fgeronde rechthoek 4"/>
            <p:cNvSpPr txBox="1"/>
            <p:nvPr/>
          </p:nvSpPr>
          <p:spPr>
            <a:xfrm>
              <a:off x="5390145" y="2991"/>
              <a:ext cx="2195987" cy="17309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nl-NL" sz="1800" kern="1200" dirty="0"/>
                <a:t>Voor vismigratie naar OVP/LP is geschikt leefgebied en een lokkende prikkel nodig.</a:t>
              </a:r>
            </a:p>
          </p:txBody>
        </p:sp>
      </p:grpSp>
      <p:sp>
        <p:nvSpPr>
          <p:cNvPr id="5" name="Rechthoek 4"/>
          <p:cNvSpPr/>
          <p:nvPr/>
        </p:nvSpPr>
        <p:spPr>
          <a:xfrm>
            <a:off x="268940" y="5934635"/>
            <a:ext cx="1470213" cy="403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water naar moeras</a:t>
            </a:r>
          </a:p>
        </p:txBody>
      </p:sp>
      <p:sp>
        <p:nvSpPr>
          <p:cNvPr id="18" name="Rechthoek 17"/>
          <p:cNvSpPr/>
          <p:nvPr/>
        </p:nvSpPr>
        <p:spPr>
          <a:xfrm>
            <a:off x="268939" y="6391323"/>
            <a:ext cx="1470213" cy="403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water naar meer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83498" y="3446040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OVP,  LP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197115" y="344244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62953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4140B4-1069-4FA7-8629-BEE2F84E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55DBDF9-C7E5-4BDA-A1AF-904E8A2284C8}"/>
              </a:ext>
            </a:extLst>
          </p:cNvPr>
          <p:cNvSpPr txBox="1"/>
          <p:nvPr/>
        </p:nvSpPr>
        <p:spPr>
          <a:xfrm>
            <a:off x="690152" y="3868206"/>
            <a:ext cx="6257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Luwte in Markermeer van 750x1250 m. </a:t>
            </a:r>
          </a:p>
          <a:p>
            <a:r>
              <a:rPr lang="nl-NL" dirty="0"/>
              <a:t>Bodem geleidelijk aflopend van -0.2 (westzijde) tot -4.2 (oostzijde)</a:t>
            </a:r>
          </a:p>
          <a:p>
            <a:r>
              <a:rPr lang="nl-NL" dirty="0"/>
              <a:t>Verkend uitstroom Markermeer 1m³/s april t/m september. Overige maanden geen uitstroom. </a:t>
            </a:r>
          </a:p>
          <a:p>
            <a:r>
              <a:rPr lang="nl-NL" dirty="0"/>
              <a:t>Fosfaat concentratie uitstroom: 0.5mg/l</a:t>
            </a:r>
          </a:p>
          <a:p>
            <a:r>
              <a:rPr lang="nl-NL" dirty="0"/>
              <a:t>Fluctuerende waterstand Markermeer, neerslag en verdamping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3CA6B319-9D68-43C4-98F7-1146E881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152" y="1610014"/>
            <a:ext cx="3938407" cy="2387600"/>
          </a:xfrm>
        </p:spPr>
        <p:txBody>
          <a:bodyPr>
            <a:normAutofit/>
          </a:bodyPr>
          <a:lstStyle/>
          <a:p>
            <a:r>
              <a:rPr lang="nl-NL" sz="2400" dirty="0"/>
              <a:t>Oplossingsrichting:</a:t>
            </a:r>
            <a:br>
              <a:rPr lang="nl-NL" sz="2400" dirty="0"/>
            </a:br>
            <a:r>
              <a:rPr lang="nl-NL" sz="2400" dirty="0"/>
              <a:t>luwte structuur bij Uitlaat direct vanuit moeras naar Markermeer</a:t>
            </a:r>
          </a:p>
        </p:txBody>
      </p:sp>
      <p:pic>
        <p:nvPicPr>
          <p:cNvPr id="10" name="Afbeelding 1" descr="image002">
            <a:extLst>
              <a:ext uri="{FF2B5EF4-FFF2-40B4-BE49-F238E27FC236}">
                <a16:creationId xmlns:a16="http://schemas.microsoft.com/office/drawing/2014/main" id="{36417983-A00B-4B9C-B5FC-96F76E603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0181" r="4122" b="5656"/>
          <a:stretch/>
        </p:blipFill>
        <p:spPr bwMode="auto">
          <a:xfrm>
            <a:off x="4834183" y="314324"/>
            <a:ext cx="5048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96D3C14-BF59-4234-B77F-84BF6F0E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99" y="4547502"/>
            <a:ext cx="3519267" cy="199617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1E5B6F0-EC5A-43FF-8E74-F21D11E5A606}"/>
              </a:ext>
            </a:extLst>
          </p:cNvPr>
          <p:cNvSpPr txBox="1"/>
          <p:nvPr/>
        </p:nvSpPr>
        <p:spPr>
          <a:xfrm>
            <a:off x="8718221" y="4178170"/>
            <a:ext cx="232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Model </a:t>
            </a:r>
            <a:r>
              <a:rPr lang="nl-NL" dirty="0" err="1"/>
              <a:t>schematisatie</a:t>
            </a:r>
            <a:r>
              <a:rPr lang="nl-NL" dirty="0"/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707C80A-40B7-489D-8C79-89CB7F1F31F2}"/>
              </a:ext>
            </a:extLst>
          </p:cNvPr>
          <p:cNvSpPr txBox="1"/>
          <p:nvPr/>
        </p:nvSpPr>
        <p:spPr>
          <a:xfrm>
            <a:off x="8122799" y="4621827"/>
            <a:ext cx="892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Markermeer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461DDA6-032F-496E-9EFB-BCC4F9253899}"/>
              </a:ext>
            </a:extLst>
          </p:cNvPr>
          <p:cNvSpPr txBox="1"/>
          <p:nvPr/>
        </p:nvSpPr>
        <p:spPr>
          <a:xfrm>
            <a:off x="10749678" y="4945424"/>
            <a:ext cx="1035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Oostvaarders- plassen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A6D39F-B900-4917-BA7B-EC484B7959E1}"/>
              </a:ext>
            </a:extLst>
          </p:cNvPr>
          <p:cNvSpPr txBox="1"/>
          <p:nvPr/>
        </p:nvSpPr>
        <p:spPr>
          <a:xfrm>
            <a:off x="9428425" y="5022368"/>
            <a:ext cx="1035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luwtestructuur</a:t>
            </a:r>
          </a:p>
        </p:txBody>
      </p:sp>
    </p:spTree>
    <p:extLst>
      <p:ext uri="{BB962C8B-B14F-4D97-AF65-F5344CB8AC3E}">
        <p14:creationId xmlns:p14="http://schemas.microsoft.com/office/powerpoint/2010/main" val="254877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3DB18-626D-4B15-B63C-AFE4A67E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144702"/>
            <a:ext cx="10780363" cy="1325563"/>
          </a:xfrm>
        </p:spPr>
        <p:txBody>
          <a:bodyPr/>
          <a:lstStyle/>
          <a:p>
            <a:r>
              <a:rPr lang="nl-NL" dirty="0"/>
              <a:t>Vismigratie: aandachtspunten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DE87A55-D7C5-4B6F-930C-389B4127D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6" y="1825625"/>
            <a:ext cx="6511504" cy="4190610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/>
              <a:t>tweerichtingen</a:t>
            </a:r>
            <a:r>
              <a:rPr lang="nl-NL" dirty="0"/>
              <a:t>: heen om te paaien; terug voor opgroeien en populatieopbouw</a:t>
            </a:r>
          </a:p>
          <a:p>
            <a:r>
              <a:rPr lang="nl-NL" dirty="0"/>
              <a:t>rol lokstroom en inrichting leefgebied richting paaigebied</a:t>
            </a:r>
          </a:p>
          <a:p>
            <a:r>
              <a:rPr lang="nl-NL" dirty="0"/>
              <a:t>kenmerkend zoekgedrag vis in merengebied</a:t>
            </a:r>
          </a:p>
          <a:p>
            <a:r>
              <a:rPr lang="nl-NL" dirty="0"/>
              <a:t>vis komt terug naar paaigebied via dezelfde weg</a:t>
            </a:r>
          </a:p>
          <a:p>
            <a:r>
              <a:rPr lang="nl-NL" dirty="0"/>
              <a:t>belang prikkel en voorziening richting open en groot water</a:t>
            </a:r>
          </a:p>
          <a:p>
            <a:r>
              <a:rPr lang="nl-NL" dirty="0"/>
              <a:t>Belang timing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 descr="Amerikaanse gele baars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26" y="1305379"/>
            <a:ext cx="2432304" cy="1911096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10518416" y="309587"/>
            <a:ext cx="1335970" cy="995792"/>
            <a:chOff x="4619014" y="3382708"/>
            <a:chExt cx="2843786" cy="2843786"/>
          </a:xfrm>
          <a:solidFill>
            <a:srgbClr val="002060"/>
          </a:solidFill>
        </p:grpSpPr>
        <p:sp>
          <p:nvSpPr>
            <p:cNvPr id="7" name="Cirkel 6"/>
            <p:cNvSpPr/>
            <p:nvPr/>
          </p:nvSpPr>
          <p:spPr>
            <a:xfrm rot="10800000">
              <a:off x="4619014" y="3382708"/>
              <a:ext cx="2843786" cy="2843786"/>
            </a:xfrm>
            <a:prstGeom prst="pieWedg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irkel 4"/>
            <p:cNvSpPr txBox="1"/>
            <p:nvPr/>
          </p:nvSpPr>
          <p:spPr>
            <a:xfrm>
              <a:off x="4894180" y="3561921"/>
              <a:ext cx="1837004" cy="1701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200" kern="1200" dirty="0"/>
                <a:t>vis</a:t>
              </a:r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C8A8CE6F-956E-4017-8E44-D3228F72E5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28287" r="3297" b="13346"/>
          <a:stretch/>
        </p:blipFill>
        <p:spPr bwMode="auto">
          <a:xfrm>
            <a:off x="7154458" y="3851955"/>
            <a:ext cx="3707476" cy="2164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1646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nect-DossierId xmlns="208e46c2-bbcd-4624-8858-21bd42ce7c86" xsi:nil="true"/>
    <Connect-Subtitel xmlns="208e46c2-bbcd-4624-8858-21bd42ce7c86" xsi:nil="true"/>
    <TaxKeywordTaxHTField xmlns="208e46c2-bbcd-4624-8858-21bd42ce7c86">
      <Terms xmlns="http://schemas.microsoft.com/office/infopath/2007/PartnerControls"/>
    </TaxKeywordTaxHTField>
    <Connect-SEfase_0 xmlns="208e46c2-bbcd-4624-8858-21bd42ce7c86">
      <Terms xmlns="http://schemas.microsoft.com/office/infopath/2007/PartnerControls"/>
    </Connect-SEfase_0>
    <Connect-Activiteit_0 xmlns="208e46c2-bbcd-4624-8858-21bd42ce7c86">
      <Terms xmlns="http://schemas.microsoft.com/office/infopath/2007/PartnerControls"/>
    </Connect-Activiteit_0>
    <Connect-Status xmlns="208e46c2-bbcd-4624-8858-21bd42ce7c86">Concept</Connect-Status>
    <Connect-Archiefwaardig xmlns="208e46c2-bbcd-4624-8858-21bd42ce7c86">Nee</Connect-Archiefwaardig>
    <Connect-IPMrol_0 xmlns="208e46c2-bbcd-4624-8858-21bd42ce7c86">
      <Terms xmlns="http://schemas.microsoft.com/office/infopath/2007/PartnerControls"/>
    </Connect-IPMrol_0>
    <Connect-InformatieUitBronsysteem xmlns="208e46c2-bbcd-4624-8858-21bd42ce7c86" xsi:nil="true"/>
    <Connect-Omgevingsmanager xmlns="208e46c2-bbcd-4624-8858-21bd42ce7c86">
      <UserInfo>
        <DisplayName/>
        <AccountId xsi:nil="true"/>
        <AccountType/>
      </UserInfo>
    </Connect-Omgevingsmanager>
    <TaxCatchAll xmlns="208e46c2-bbcd-4624-8858-21bd42ce7c86">
      <Value>26</Value>
      <Value>4</Value>
      <Value>3</Value>
      <Value>44</Value>
      <Value>2</Value>
    </TaxCatchAll>
    <TaxCatchAllLabel xmlns="208e46c2-bbcd-4624-8858-21bd42ce7c86"/>
    <Connect-Documenttype_0 xmlns="208e46c2-bbcd-4624-8858-21bd42ce7c86">
      <Terms xmlns="http://schemas.microsoft.com/office/infopath/2007/PartnerControls"/>
    </Connect-Documenttype_0>
    <Connect-Toelichting xmlns="208e46c2-bbcd-4624-8858-21bd42ce7c86" xsi:nil="true"/>
    <Connect-Ondertekenaar xmlns="208e46c2-bbcd-4624-8858-21bd42ce7c86">
      <UserInfo>
        <DisplayName/>
        <AccountId xsi:nil="true"/>
        <AccountType/>
      </UserInfo>
    </Connect-Ondertekenaar>
    <Connect-Contractmanager xmlns="208e46c2-bbcd-4624-8858-21bd42ce7c86">
      <UserInfo>
        <DisplayName/>
        <AccountId xsi:nil="true"/>
        <AccountType/>
      </UserInfo>
    </Connect-Contractmanager>
    <Connect-TechnischManager xmlns="208e46c2-bbcd-4624-8858-21bd42ce7c86">
      <UserInfo>
        <DisplayName/>
        <AccountId xsi:nil="true"/>
        <AccountType/>
      </UserInfo>
    </Connect-TechnischManager>
    <Connect-Auteur xmlns="208e46c2-bbcd-4624-8858-21bd42ce7c86">
      <UserInfo>
        <DisplayName/>
        <AccountId xsi:nil="true"/>
        <AccountType/>
      </UserInfo>
    </Connect-Auteur>
    <Connect-Projectnummer_0 xmlns="208e46c2-bbcd-4624-8858-21bd42ce7c86">
      <Terms xmlns="http://schemas.microsoft.com/office/infopath/2007/PartnerControls"/>
    </Connect-Projectnummer_0>
    <Connect-Vertrouwelijkheid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RWS Bedrijfsvertrouwelijk/geen</TermName>
          <TermId xmlns="http://schemas.microsoft.com/office/infopath/2007/PartnerControls">1523f3d8-a3f5-4033-a4d4-a04bf7d6d8cc</TermId>
        </TermInfo>
      </Terms>
    </Connect-Vertrouwelijkheid_0>
    <Connect-Proces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Aanleg</TermName>
          <TermId xmlns="http://schemas.microsoft.com/office/infopath/2007/PartnerControls">74adf856-b63e-4236-a146-e36d782a6ba5</TermId>
        </TermInfo>
      </Terms>
    </Connect-Proces_0>
    <Connect-Projectnaam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PAEGW: Oostvaardersoevers</TermName>
          <TermId xmlns="http://schemas.microsoft.com/office/infopath/2007/PartnerControls">dac0978f-c459-4748-88a7-cb4dd2816c79</TermId>
        </TermInfo>
      </Terms>
    </Connect-Projectnaam_0>
    <Connect-Deelproces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Ontwerp, effecten en techniek</TermName>
          <TermId xmlns="http://schemas.microsoft.com/office/infopath/2007/PartnerControls">89babf41-3bfc-4e6f-b89c-d9912be20ea7</TermId>
        </TermInfo>
      </Terms>
    </Connect-Deelproces_0>
    <Connect-Organisatieonderdeel_0 xmlns="208e46c2-bbcd-4624-8858-21bd42ce7c86">
      <Terms xmlns="http://schemas.microsoft.com/office/infopath/2007/PartnerControls">
        <TermInfo xmlns="http://schemas.microsoft.com/office/infopath/2007/PartnerControls">
          <TermName xmlns="http://schemas.microsoft.com/office/infopath/2007/PartnerControls">RWS Midden-Nederland</TermName>
          <TermId xmlns="http://schemas.microsoft.com/office/infopath/2007/PartnerControls">98660d0b-7860-4cdd-b0d4-cddcef22133b</TermId>
        </TermInfo>
      </Terms>
    </Connect-Organisatieonderdeel_0>
    <Connect-AuteurExtern xmlns="208e46c2-bbcd-4624-8858-21bd42ce7c86" xsi:nil="true"/>
    <Connect-Projectmanager xmlns="208e46c2-bbcd-4624-8858-21bd42ce7c86">
      <UserInfo>
        <DisplayName>Konijnenburg, Petra van (MN)</DisplayName>
        <AccountId>16</AccountId>
        <AccountType/>
      </UserInfo>
    </Connect-Projectmanager>
    <Connect-ManagerProjectbeheersing xmlns="208e46c2-bbcd-4624-8858-21bd42ce7c86">
      <UserInfo>
        <DisplayName/>
        <AccountId xsi:nil="true"/>
        <AccountType/>
      </UserInfo>
    </Connect-ManagerProjectbeheersing>
    <_dlc_DocId xmlns="208e46c2-bbcd-4624-8858-21bd42ce7c86">RWS00881-737211487-2866</_dlc_DocId>
    <_dlc_DocIdUrl xmlns="208e46c2-bbcd-4624-8858-21bd42ce7c86">
      <Url>http://connect.intranet.rijkswaterstaat.nl/project/T180920/Ontwerp effecten en techniek/_layouts/15/DocIdRedir.aspx?ID=RWS00881-737211487-2866</Url>
      <Description>RWS00881-737211487-2866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Urls xmlns="http://schemas.microsoft.com/sharepoint/v3/contenttype/forms/url">
  <Edit>_layouts/15/RWS.SharePoint.Connect/EditForm.aspx</Edit>
</FormUrls>
</file>

<file path=customXml/item5.xml><?xml version="1.0" encoding="utf-8"?>
<?mso-contentType ?>
<SharedContentType xmlns="Microsoft.SharePoint.Taxonomy.ContentTypeSync" SourceId="c3f2f726-aef4-499f-b234-769b04ce551a" ContentTypeId="0x010100869D8030C0354C67920800D7E93602B5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869D8030C0354C67920800D7E93602B500833B2FB61CF7344BB774B4EEA570CF50" ma:contentTypeVersion="31" ma:contentTypeDescription="" ma:contentTypeScope="" ma:versionID="28e7c86e7d55bde346f5052cdcb4a854">
  <xsd:schema xmlns:xsd="http://www.w3.org/2001/XMLSchema" xmlns:xs="http://www.w3.org/2001/XMLSchema" xmlns:p="http://schemas.microsoft.com/office/2006/metadata/properties" xmlns:ns1="208e46c2-bbcd-4624-8858-21bd42ce7c86" targetNamespace="http://schemas.microsoft.com/office/2006/metadata/properties" ma:root="true" ma:fieldsID="17b0ba9eafefed08428f266df360a832" ns1:_="">
    <xsd:import namespace="208e46c2-bbcd-4624-8858-21bd42ce7c86"/>
    <xsd:element name="properties">
      <xsd:complexType>
        <xsd:sequence>
          <xsd:element name="documentManagement">
            <xsd:complexType>
              <xsd:all>
                <xsd:element ref="ns1:TaxCatchAll" minOccurs="0"/>
                <xsd:element ref="ns1:TaxCatchAllLabel" minOccurs="0"/>
                <xsd:element ref="ns1:_dlc_DocIdUrl" minOccurs="0"/>
                <xsd:element ref="ns1:Connect-DossierId" minOccurs="0"/>
                <xsd:element ref="ns1:Connect-Documenttype_0" minOccurs="0"/>
                <xsd:element ref="ns1:Connect-Subtitel" minOccurs="0"/>
                <xsd:element ref="ns1:Connect-Toelichting" minOccurs="0"/>
                <xsd:element ref="ns1:TaxKeywordTaxHTField" minOccurs="0"/>
                <xsd:element ref="ns1:Connect-Status"/>
                <xsd:element ref="ns1:Connect-Vertrouwelijkheid_0" minOccurs="0"/>
                <xsd:element ref="ns1:Connect-Organisatieonderdeel_0" minOccurs="0"/>
                <xsd:element ref="ns1:Connect-Auteur" minOccurs="0"/>
                <xsd:element ref="ns1:Connect-AuteurExtern" minOccurs="0"/>
                <xsd:element ref="ns1:Connect-Ondertekenaar" minOccurs="0"/>
                <xsd:element ref="ns1:Connect-Archiefwaardig"/>
                <xsd:element ref="ns1:Connect-Proces_0" minOccurs="0"/>
                <xsd:element ref="ns1:Connect-Projectnaam_0" minOccurs="0"/>
                <xsd:element ref="ns1:Connect-Projectnummer_0" minOccurs="0"/>
                <xsd:element ref="ns1:Connect-Projectmanager" minOccurs="0"/>
                <xsd:element ref="ns1:Connect-ManagerProjectbeheersing" minOccurs="0"/>
                <xsd:element ref="ns1:Connect-Contractmanager" minOccurs="0"/>
                <xsd:element ref="ns1:Connect-TechnischManager" minOccurs="0"/>
                <xsd:element ref="ns1:Connect-Omgevingsmanager" minOccurs="0"/>
                <xsd:element ref="ns1:Connect-SEfase_0" minOccurs="0"/>
                <xsd:element ref="ns1:Connect-IPMrol_0" minOccurs="0"/>
                <xsd:element ref="ns1:Connect-Deelproces_0" minOccurs="0"/>
                <xsd:element ref="ns1:Connect-Activiteit_0" minOccurs="0"/>
                <xsd:element ref="ns1:Connect-InformatieUitBronsysteem" minOccurs="0"/>
                <xsd:element ref="ns1:_dlc_DocId" minOccurs="0"/>
                <xsd:element ref="ns1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e46c2-bbcd-4624-8858-21bd42ce7c86" elementFormDefault="qualified">
    <xsd:import namespace="http://schemas.microsoft.com/office/2006/documentManagement/types"/>
    <xsd:import namespace="http://schemas.microsoft.com/office/infopath/2007/PartnerControls"/>
    <xsd:element name="TaxCatchAll" ma:index="0" nillable="true" ma:displayName="Taxonomy Catch All Column" ma:hidden="true" ma:list="{05a72827-3b52-48d3-b40e-9b8d775dd5b9}" ma:internalName="TaxCatchAll" ma:readOnly="false" ma:showField="CatchAllData" ma:web="2c9f1388-f5fe-43c7-af54-31daacd16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" nillable="true" ma:displayName="Taxonomy Catch All Column1" ma:hidden="true" ma:list="{05a72827-3b52-48d3-b40e-9b8d775dd5b9}" ma:internalName="TaxCatchAllLabel" ma:readOnly="false" ma:showField="CatchAllDataLabel" ma:web="2c9f1388-f5fe-43c7-af54-31daacd16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2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nect-DossierId" ma:index="3" nillable="true" ma:displayName="Dossier Id" ma:hidden="true" ma:internalName="Connect_x002d_DossierId" ma:readOnly="false">
      <xsd:simpleType>
        <xsd:restriction base="dms:Text"/>
      </xsd:simpleType>
    </xsd:element>
    <xsd:element name="Connect-Documenttype_0" ma:index="4" nillable="true" ma:taxonomy="true" ma:internalName="Connect_x002d_Documenttype_0" ma:taxonomyFieldName="Connect_x002d_Documenttype" ma:displayName="Documenttype" ma:readOnly="false" ma:fieldId="{632b2cf5-cb90-4d36-808e-e16a2a4c971f}" ma:sspId="c3f2f726-aef4-499f-b234-769b04ce551a" ma:termSetId="43b0bde4-4856-4446-9770-0f92a2c21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Subtitel" ma:index="14" nillable="true" ma:displayName="Subtitel" ma:hidden="true" ma:internalName="Connect_x002d_Subtitel" ma:readOnly="false">
      <xsd:simpleType>
        <xsd:restriction base="dms:Text"/>
      </xsd:simpleType>
    </xsd:element>
    <xsd:element name="Connect-Toelichting" ma:index="15" nillable="true" ma:displayName="Toelichting" ma:hidden="true" ma:internalName="Connect_x002d_Toelichting" ma:readOnly="false">
      <xsd:simpleType>
        <xsd:restriction base="dms:Note"/>
      </xsd:simpleType>
    </xsd:element>
    <xsd:element name="TaxKeywordTaxHTField" ma:index="16" nillable="true" ma:taxonomy="true" ma:internalName="TaxKeywordTaxHTField" ma:taxonomyFieldName="TaxKeyword" ma:displayName="Trefwoorden" ma:readOnly="false" ma:fieldId="{23f27201-bee3-471e-b2e7-b64fd8b7ca38}" ma:taxonomyMulti="true" ma:sspId="c3f2f726-aef4-499f-b234-769b04ce551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onnect-Status" ma:index="18" ma:displayName="Status" ma:default="Concept" ma:format="Dropdown" ma:internalName="Connect_x002d_Status" ma:readOnly="false">
      <xsd:simpleType>
        <xsd:restriction base="dms:Choice">
          <xsd:enumeration value="Niet gestart"/>
          <xsd:enumeration value="Concept"/>
          <xsd:enumeration value="Herzien"/>
          <xsd:enumeration value="Gepland"/>
          <xsd:enumeration value="Gepubliceerd"/>
          <xsd:enumeration value="Definitief"/>
          <xsd:enumeration value="Verlopen"/>
        </xsd:restriction>
      </xsd:simpleType>
    </xsd:element>
    <xsd:element name="Connect-Vertrouwelijkheid_0" ma:index="19" nillable="true" ma:taxonomy="true" ma:internalName="Connect_x002d_Vertrouwelijkheid_0" ma:taxonomyFieldName="Connect_x002d_Vertrouwelijkheid" ma:displayName="Vertrouwelijkheid" ma:default="4;#RWS Bedrijfsvertrouwelijk/geen|1523f3d8-a3f5-4033-a4d4-a04bf7d6d8cc" ma:fieldId="{0a3aeea8-11c4-4527-8904-0f5f985ee5a6}" ma:sspId="c3f2f726-aef4-499f-b234-769b04ce551a" ma:termSetId="f9c70258-7cf7-4f9c-853e-bb4f1932d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Organisatieonderdeel_0" ma:index="21" nillable="true" ma:taxonomy="true" ma:internalName="Connect_x002d_Organisatieonderdeel_0" ma:taxonomyFieldName="Connect_x002d_Organisatieonderdeel" ma:displayName="Organisatieonderdeel" ma:default="44;#RWS Midden-Nederland|98660d0b-7860-4cdd-b0d4-cddcef22133b" ma:fieldId="{dd84a8dd-b3af-44be-8c59-29bf0754231d}" ma:sspId="c3f2f726-aef4-499f-b234-769b04ce551a" ma:termSetId="bf61afce-0112-414a-9017-7a80500cb7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Auteur" ma:index="23" nillable="true" ma:displayName="Auteur" ma:hidden="true" ma:list="UserInfo" ma:SharePointGroup="0" ma:internalName="Connect_x002d_Auteu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AuteurExtern" ma:index="24" nillable="true" ma:displayName="Auteur Extern" ma:hidden="true" ma:internalName="Connect_x002d_AuteurExtern" ma:readOnly="false">
      <xsd:simpleType>
        <xsd:restriction base="dms:Text"/>
      </xsd:simpleType>
    </xsd:element>
    <xsd:element name="Connect-Ondertekenaar" ma:index="25" nillable="true" ma:displayName="Ondertekenaar" ma:hidden="true" ma:list="UserInfo" ma:SharePointGroup="0" ma:internalName="Connect_x002d_Ondertekenaa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Archiefwaardig" ma:index="26" ma:displayName="Archiefwaardig" ma:default="Nee" ma:format="Dropdown" ma:internalName="Connect_x002d_Archiefwaardig" ma:readOnly="false">
      <xsd:simpleType>
        <xsd:restriction base="dms:Choice">
          <xsd:enumeration value="Ja"/>
          <xsd:enumeration value="Nee"/>
        </xsd:restriction>
      </xsd:simpleType>
    </xsd:element>
    <xsd:element name="Connect-Proces_0" ma:index="27" nillable="true" ma:taxonomy="true" ma:internalName="Connect_x002d_Proces_0" ma:taxonomyFieldName="Connect_x002d_Proces" ma:displayName="Proces" ma:readOnly="false" ma:fieldId="{37118139-45bd-448e-9bae-30bc82aaf201}" ma:sspId="c3f2f726-aef4-499f-b234-769b04ce551a" ma:termSetId="4bc165ce-5ce9-4888-9634-f9e6daefad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naam_0" ma:index="29" nillable="true" ma:taxonomy="true" ma:internalName="Connect_x002d_Projectnaam_0" ma:taxonomyFieldName="Connect_x002d_Projectnaam" ma:displayName="Projectnaam" ma:readOnly="false" ma:fieldId="{42d501e0-d93b-4483-9fba-c71f3ead83b7}" ma:sspId="c3f2f726-aef4-499f-b234-769b04ce551a" ma:termSetId="b6ab4cf9-7c4c-49d0-9f6f-41b2c81a8a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nummer_0" ma:index="31" nillable="true" ma:taxonomy="true" ma:internalName="Connect_x002d_Projectnummer_0" ma:taxonomyFieldName="Connect_x002d_Projectnummer" ma:displayName="Projectnummer" ma:readOnly="false" ma:fieldId="{c8976e3a-aa66-41e2-85ca-20a9328c0af5}" ma:sspId="c3f2f726-aef4-499f-b234-769b04ce551a" ma:termSetId="da7d066a-3b12-4d08-823a-99418ad91a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Projectmanager" ma:index="33" nillable="true" ma:displayName="Projectmanager" ma:hidden="true" ma:list="UserInfo" ma:SharePointGroup="0" ma:internalName="Connect_x002d_Proje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ManagerProjectbeheersing" ma:index="34" nillable="true" ma:displayName="Manager Projectbeheersing" ma:hidden="true" ma:list="UserInfo" ma:SharePointGroup="0" ma:internalName="Connect_x002d_ManagerProjectbeheersing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Contractmanager" ma:index="35" nillable="true" ma:displayName="Contractmanager" ma:hidden="true" ma:list="UserInfo" ma:SharePointGroup="0" ma:internalName="Connect_x002d_Contract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TechnischManager" ma:index="36" nillable="true" ma:displayName="Technisch Manager" ma:hidden="true" ma:list="UserInfo" ma:SharePointGroup="0" ma:internalName="Connect_x002d_Technisch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Omgevingsmanager" ma:index="37" nillable="true" ma:displayName="Omgevingsmanager" ma:hidden="true" ma:list="UserInfo" ma:SharePointGroup="0" ma:internalName="Connect_x002d_Omgevingsmanag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nect-SEfase_0" ma:index="38" nillable="true" ma:taxonomy="true" ma:internalName="Connect_x002d_SEfase_0" ma:taxonomyFieldName="Connect_x002d_SEfase" ma:displayName="SE-fase" ma:readOnly="false" ma:fieldId="{daf0b199-2ddf-4be9-bf03-a934c0223eb7}" ma:sspId="c3f2f726-aef4-499f-b234-769b04ce551a" ma:termSetId="94c1f566-e1fc-4109-af03-90195a820a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IPMrol_0" ma:index="40" nillable="true" ma:taxonomy="true" ma:internalName="Connect_x002d_IPMrol_0" ma:taxonomyFieldName="Connect_x002d_IPMrol" ma:displayName="IPM-Rol" ma:readOnly="false" ma:fieldId="{6a66f5eb-73ec-4347-9499-3fed1c40262d}" ma:sspId="c3f2f726-aef4-499f-b234-769b04ce551a" ma:termSetId="aa68009d-6895-4151-885d-beee1346ca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Deelproces_0" ma:index="42" nillable="true" ma:taxonomy="true" ma:internalName="Connect_x002d_Deelproces_0" ma:taxonomyFieldName="Connect_x002d_Deelproces" ma:displayName="Deelproces" ma:readOnly="false" ma:fieldId="{c7a3b37a-d750-4b20-a47c-4ef43580f8ac}" ma:sspId="c3f2f726-aef4-499f-b234-769b04ce551a" ma:termSetId="72e7abac-d565-46dc-9817-62f4df16d9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Activiteit_0" ma:index="44" nillable="true" ma:taxonomy="true" ma:internalName="Connect_x002d_Activiteit_0" ma:taxonomyFieldName="Connect_x002d_Activiteit" ma:displayName="Activiteit" ma:readOnly="false" ma:fieldId="{5fcf51d6-09ea-45d3-af7b-139194eb9ca4}" ma:sspId="c3f2f726-aef4-499f-b234-769b04ce551a" ma:termSetId="c6612529-6787-4a75-be09-a56fe00b25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nect-InformatieUitBronsysteem" ma:index="46" nillable="true" ma:displayName="Informatie Uit Bronsysteem" ma:hidden="true" ma:internalName="Connect_x002d_InformatieUitBronsysteem" ma:readOnly="false">
      <xsd:simpleType>
        <xsd:restriction base="dms:Note"/>
      </xsd:simpleType>
    </xsd:element>
    <xsd:element name="_dlc_DocId" ma:index="47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PersistId" ma:index="4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/>
        <xsd:element ref="dc:title" minOccurs="0" maxOccurs="1" ma:index="1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E8E49-5AC6-42EE-A274-B4C97AA7F3D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3A1F5CD-6774-4916-B0EA-A5F5C081B1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08e46c2-bbcd-4624-8858-21bd42ce7c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D13CC1-013E-4149-9756-16271729AEB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C8B23F4-D9BE-49E4-82D5-6F4D85F65038}">
  <ds:schemaRefs>
    <ds:schemaRef ds:uri="http://schemas.microsoft.com/sharepoint/v3/contenttype/forms/url"/>
  </ds:schemaRefs>
</ds:datastoreItem>
</file>

<file path=customXml/itemProps5.xml><?xml version="1.0" encoding="utf-8"?>
<ds:datastoreItem xmlns:ds="http://schemas.openxmlformats.org/officeDocument/2006/customXml" ds:itemID="{17397778-9B34-4295-AEBD-3FEB99D9BCCA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9A745934-9898-49D3-9E8F-4F405D3ED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e46c2-bbcd-4624-8858-21bd42ce7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1023</Words>
  <Application>Microsoft Office PowerPoint</Application>
  <PresentationFormat>Breedbeeld</PresentationFormat>
  <Paragraphs>201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Verdana</vt:lpstr>
      <vt:lpstr>Kantoorthema</vt:lpstr>
      <vt:lpstr>Verkenning Oostvaardersoevers Ecologisch functioneren en watersysteem, principes en oplosrichtingen  Janneke Lourens en Jan Kollen 21 januari 2021</vt:lpstr>
      <vt:lpstr>Opbouw en doel</vt:lpstr>
      <vt:lpstr>Doelen project Oostvaardersoevers</vt:lpstr>
      <vt:lpstr>Nut en Noodzaak </vt:lpstr>
      <vt:lpstr>PowerPoint-presentatie</vt:lpstr>
      <vt:lpstr>PowerPoint-presentatie</vt:lpstr>
      <vt:lpstr>PowerPoint-presentatie</vt:lpstr>
      <vt:lpstr>Oplossingsrichting: luwte structuur bij Uitlaat direct vanuit moeras naar Markermeer</vt:lpstr>
      <vt:lpstr>Vismigratie: aandachtspunten</vt:lpstr>
      <vt:lpstr>PowerPoint-presentatie</vt:lpstr>
      <vt:lpstr>Analyse peilverloop Oostvaardersplassen </vt:lpstr>
      <vt:lpstr>Mogelijkheden voor vergroten seizoenspeildynamiek</vt:lpstr>
      <vt:lpstr>PowerPoint-presentatie</vt:lpstr>
      <vt:lpstr>Klimaatontwikkeling</vt:lpstr>
      <vt:lpstr>PowerPoint-presentatie</vt:lpstr>
      <vt:lpstr>Aandachtspunten voor vervolg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Kollen, Jan</dc:creator>
  <cp:lastModifiedBy>Soemini Kasanmoentalib</cp:lastModifiedBy>
  <cp:revision>238</cp:revision>
  <dcterms:created xsi:type="dcterms:W3CDTF">2020-12-05T20:22:47Z</dcterms:created>
  <dcterms:modified xsi:type="dcterms:W3CDTF">2021-01-29T16:19:31Z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2020-12-05T21:08:56Z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8d159162-3ae6-4c01-8cb9-00000fe8131b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0x010100869D8030C0354C67920800D7E93602B500833B2FB61CF7344BB774B4EEA570CF50</vt:lpwstr>
  </property>
  <property fmtid="{D5CDD505-2E9C-101B-9397-08002B2CF9AE}" pid="10" name="TaxKeyword">
    <vt:lpwstr/>
  </property>
  <property fmtid="{D5CDD505-2E9C-101B-9397-08002B2CF9AE}" pid="11" name="Connect-Documenttype">
    <vt:lpwstr/>
  </property>
  <property fmtid="{D5CDD505-2E9C-101B-9397-08002B2CF9AE}" pid="12" name="Connect-Proces">
    <vt:lpwstr>3;#Aanleg|74adf856-b63e-4236-a146-e36d782a6ba5</vt:lpwstr>
  </property>
  <property fmtid="{D5CDD505-2E9C-101B-9397-08002B2CF9AE}" pid="13" name="Connect-SEfase">
    <vt:lpwstr/>
  </property>
  <property fmtid="{D5CDD505-2E9C-101B-9397-08002B2CF9AE}" pid="14" name="Connect-Projectnummer">
    <vt:lpwstr/>
  </property>
  <property fmtid="{D5CDD505-2E9C-101B-9397-08002B2CF9AE}" pid="15" name="Connect-Organisatieonderdeel">
    <vt:lpwstr>44;#RWS Midden-Nederland|98660d0b-7860-4cdd-b0d4-cddcef22133b</vt:lpwstr>
  </property>
  <property fmtid="{D5CDD505-2E9C-101B-9397-08002B2CF9AE}" pid="16" name="Connect-Deelproces">
    <vt:lpwstr>26;#Ontwerp, effecten en techniek|89babf41-3bfc-4e6f-b89c-d9912be20ea7</vt:lpwstr>
  </property>
  <property fmtid="{D5CDD505-2E9C-101B-9397-08002B2CF9AE}" pid="17" name="Connect-Vertrouwelijkheid">
    <vt:lpwstr>4;#RWS Bedrijfsvertrouwelijk/geen|1523f3d8-a3f5-4033-a4d4-a04bf7d6d8cc</vt:lpwstr>
  </property>
  <property fmtid="{D5CDD505-2E9C-101B-9397-08002B2CF9AE}" pid="18" name="Connect-IPMrol">
    <vt:lpwstr/>
  </property>
  <property fmtid="{D5CDD505-2E9C-101B-9397-08002B2CF9AE}" pid="19" name="Connect-Projectnaam">
    <vt:lpwstr>2;#PAEGW: Oostvaardersoevers|dac0978f-c459-4748-88a7-cb4dd2816c79</vt:lpwstr>
  </property>
  <property fmtid="{D5CDD505-2E9C-101B-9397-08002B2CF9AE}" pid="20" name="Connect-Activiteit">
    <vt:lpwstr/>
  </property>
  <property fmtid="{D5CDD505-2E9C-101B-9397-08002B2CF9AE}" pid="21" name="_dlc_DocIdItemGuid">
    <vt:lpwstr>f4a8dda7-1607-482c-8c8d-9f715f91d472</vt:lpwstr>
  </property>
</Properties>
</file>