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5"/>
  </p:notesMasterIdLst>
  <p:sldIdLst>
    <p:sldId id="257" r:id="rId3"/>
    <p:sldId id="258" r:id="rId4"/>
    <p:sldId id="259" r:id="rId5"/>
    <p:sldId id="260" r:id="rId6"/>
    <p:sldId id="261" r:id="rId7"/>
    <p:sldId id="263" r:id="rId8"/>
    <p:sldId id="264" r:id="rId9"/>
    <p:sldId id="265" r:id="rId10"/>
    <p:sldId id="266" r:id="rId11"/>
    <p:sldId id="267" r:id="rId12"/>
    <p:sldId id="268" r:id="rId13"/>
    <p:sldId id="269"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7" d="100"/>
          <a:sy n="67" d="100"/>
        </p:scale>
        <p:origin x="64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23A412-B312-4310-8603-8464CBC5EC93}" type="datetimeFigureOut">
              <a:rPr lang="nl-NL" smtClean="0"/>
              <a:t>22-1-2021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3882D-0A3E-4FB1-93AC-1BB571CE4D09}" type="slidenum">
              <a:rPr lang="nl-NL" smtClean="0"/>
              <a:t>‹nr.›</a:t>
            </a:fld>
            <a:endParaRPr lang="nl-NL"/>
          </a:p>
        </p:txBody>
      </p:sp>
    </p:spTree>
    <p:extLst>
      <p:ext uri="{BB962C8B-B14F-4D97-AF65-F5344CB8AC3E}">
        <p14:creationId xmlns:p14="http://schemas.microsoft.com/office/powerpoint/2010/main" val="2535197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smtClean="0"/>
              <a:t>Presentatie voor de bespreking van het concept MER najaar 2020</a:t>
            </a:r>
          </a:p>
        </p:txBody>
      </p:sp>
      <p:sp>
        <p:nvSpPr>
          <p:cNvPr id="174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107D24B-B1B9-466D-A3B0-C47F86CC4616}"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97325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
        <p:nvSpPr>
          <p:cNvPr id="1946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7E0799B-4FE6-4764-835F-739D9A3C66BA}"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12982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afbeelding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Tijdelijke aanduiding voor notitie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sz="1000" smtClean="0">
                <a:latin typeface="Verdana" panose="020B0604030504040204" pitchFamily="34" charset="0"/>
                <a:ea typeface="Verdana" panose="020B0604030504040204" pitchFamily="34" charset="0"/>
                <a:cs typeface="Verdana" panose="020B0604030504040204" pitchFamily="34" charset="0"/>
              </a:rPr>
              <a:t>Het ecosysteem van het IJsselmeergebied is uniek, maar ook kwetsbaar en het staat ernstig onder druk. Destijds is door de aanleg van dijken zoals de Afsluitdijk Nederland veilig gemaakt voor overstromingen, maar dit heeft een keerzijde gehad in een achteruitgang van de ecologie van het gebied. Om problemen als deze aan te pakken is de PAGW opgericht, de Programmatische aanpak grote wateren. </a:t>
            </a:r>
          </a:p>
          <a:p>
            <a:pPr eaLnBrk="1" hangingPunct="1">
              <a:spcBef>
                <a:spcPct val="0"/>
              </a:spcBef>
            </a:pPr>
            <a:endParaRPr lang="nl-NL" altLang="nl-NL" sz="1000" smtClean="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nl-NL" altLang="nl-NL" sz="1000" smtClean="0">
                <a:latin typeface="Verdana" panose="020B0604030504040204" pitchFamily="34" charset="0"/>
                <a:ea typeface="Verdana" panose="020B0604030504040204" pitchFamily="34" charset="0"/>
                <a:cs typeface="Verdana" panose="020B0604030504040204" pitchFamily="34" charset="0"/>
              </a:rPr>
              <a:t>Doelstellingen van dat programma zijn het maken van ecologisch robuuste systemen in de grote wateren. Allereerst moet de (wettelijke) basis op orde zijn, er moet voldaan worden aan de doelstellingen KRW en Natura 2000. Maar er is meer nodig, omdat de grote wateren ook bestand moeten zijn tegen de gevolgen van klimaatverandering. Daarvoor moeten de ecologische systemen robuust en veerkrachtig zijn. Zodat de huidige functies op orde blijven, maar ook opdat de grote wateren in de toekomst nieuwe economische ontwikkelingen kunnen dragen. </a:t>
            </a:r>
          </a:p>
          <a:p>
            <a:pPr eaLnBrk="1" hangingPunct="1">
              <a:spcBef>
                <a:spcPct val="0"/>
              </a:spcBef>
            </a:pPr>
            <a:endParaRPr lang="nl-NL" altLang="nl-NL" sz="1000" smtClean="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nl-NL" altLang="nl-NL" sz="1000" smtClean="0">
                <a:latin typeface="Verdana" panose="020B0604030504040204" pitchFamily="34" charset="0"/>
                <a:ea typeface="Verdana" panose="020B0604030504040204" pitchFamily="34" charset="0"/>
                <a:cs typeface="Verdana" panose="020B0604030504040204" pitchFamily="34" charset="0"/>
              </a:rPr>
              <a:t>De PAGW bestaat gaat over alle grote wateren in Nederland, het IJsselmeergebied is er daar een van. In dit gebied zijn verschillende projecten voorzien. Zie vlekken in de kaart. Deze concentreren zich voornamelijk op de randen en de dijken in het gebied, opdat het grote open water behouden blijft voor die soorten die daar behoefte aan hebben. </a:t>
            </a:r>
          </a:p>
          <a:p>
            <a:pPr eaLnBrk="1" hangingPunct="1">
              <a:spcBef>
                <a:spcPct val="0"/>
              </a:spcBef>
            </a:pPr>
            <a:endParaRPr lang="nl-NL" altLang="nl-NL" sz="1000" smtClean="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nl-NL" altLang="nl-NL" sz="1000" smtClean="0">
                <a:latin typeface="Verdana" panose="020B0604030504040204" pitchFamily="34" charset="0"/>
                <a:ea typeface="Verdana" panose="020B0604030504040204" pitchFamily="34" charset="0"/>
                <a:cs typeface="Verdana" panose="020B0604030504040204" pitchFamily="34" charset="0"/>
              </a:rPr>
              <a:t>In opdracht van de ministeries van IenW en LNV werkt Rijkswaterstaat samen met Staatsbosbeheer en de Rijksdienst voor Ondernemend Nederland (RVO) aan PAGW.</a:t>
            </a:r>
          </a:p>
          <a:p>
            <a:pPr eaLnBrk="1" hangingPunct="1">
              <a:spcBef>
                <a:spcPct val="0"/>
              </a:spcBef>
            </a:pPr>
            <a:endParaRPr lang="nl-NL" altLang="nl-NL" sz="1000" smtClean="0">
              <a:latin typeface="Verdana" panose="020B0604030504040204" pitchFamily="34" charset="0"/>
              <a:ea typeface="Verdana" panose="020B0604030504040204" pitchFamily="34" charset="0"/>
              <a:cs typeface="Verdana" panose="020B0604030504040204" pitchFamily="34" charset="0"/>
            </a:endParaRPr>
          </a:p>
        </p:txBody>
      </p:sp>
      <p:sp>
        <p:nvSpPr>
          <p:cNvPr id="21508" name="Tijdelijke aanduiding voor datum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33450">
              <a:defRPr>
                <a:solidFill>
                  <a:schemeClr val="tx1"/>
                </a:solidFill>
                <a:latin typeface="Verdana" panose="020B0604030504040204" pitchFamily="34" charset="0"/>
              </a:defRPr>
            </a:lvl1pPr>
            <a:lvl2pPr marL="742950" indent="-285750" defTabSz="933450">
              <a:defRPr>
                <a:solidFill>
                  <a:schemeClr val="tx1"/>
                </a:solidFill>
                <a:latin typeface="Verdana" panose="020B0604030504040204" pitchFamily="34" charset="0"/>
              </a:defRPr>
            </a:lvl2pPr>
            <a:lvl3pPr marL="1143000" indent="-228600" defTabSz="933450">
              <a:defRPr>
                <a:solidFill>
                  <a:schemeClr val="tx1"/>
                </a:solidFill>
                <a:latin typeface="Verdana" panose="020B0604030504040204" pitchFamily="34" charset="0"/>
              </a:defRPr>
            </a:lvl3pPr>
            <a:lvl4pPr marL="1600200" indent="-228600" defTabSz="933450">
              <a:defRPr>
                <a:solidFill>
                  <a:schemeClr val="tx1"/>
                </a:solidFill>
                <a:latin typeface="Verdana" panose="020B0604030504040204" pitchFamily="34" charset="0"/>
              </a:defRPr>
            </a:lvl4pPr>
            <a:lvl5pPr marL="2057400" indent="-228600" defTabSz="933450">
              <a:defRPr>
                <a:solidFill>
                  <a:schemeClr val="tx1"/>
                </a:solidFill>
                <a:latin typeface="Verdana" panose="020B0604030504040204" pitchFamily="34" charset="0"/>
              </a:defRPr>
            </a:lvl5pPr>
            <a:lvl6pPr marL="2514600" indent="-228600" defTabSz="933450" eaLnBrk="0" fontAlgn="base" hangingPunct="0">
              <a:spcBef>
                <a:spcPct val="0"/>
              </a:spcBef>
              <a:spcAft>
                <a:spcPct val="0"/>
              </a:spcAft>
              <a:defRPr>
                <a:solidFill>
                  <a:schemeClr val="tx1"/>
                </a:solidFill>
                <a:latin typeface="Verdana" panose="020B0604030504040204" pitchFamily="34" charset="0"/>
              </a:defRPr>
            </a:lvl6pPr>
            <a:lvl7pPr marL="2971800" indent="-228600" defTabSz="933450" eaLnBrk="0" fontAlgn="base" hangingPunct="0">
              <a:spcBef>
                <a:spcPct val="0"/>
              </a:spcBef>
              <a:spcAft>
                <a:spcPct val="0"/>
              </a:spcAft>
              <a:defRPr>
                <a:solidFill>
                  <a:schemeClr val="tx1"/>
                </a:solidFill>
                <a:latin typeface="Verdana" panose="020B0604030504040204" pitchFamily="34" charset="0"/>
              </a:defRPr>
            </a:lvl7pPr>
            <a:lvl8pPr marL="3429000" indent="-228600" defTabSz="933450" eaLnBrk="0" fontAlgn="base" hangingPunct="0">
              <a:spcBef>
                <a:spcPct val="0"/>
              </a:spcBef>
              <a:spcAft>
                <a:spcPct val="0"/>
              </a:spcAft>
              <a:defRPr>
                <a:solidFill>
                  <a:schemeClr val="tx1"/>
                </a:solidFill>
                <a:latin typeface="Verdana" panose="020B0604030504040204" pitchFamily="34" charset="0"/>
              </a:defRPr>
            </a:lvl8pPr>
            <a:lvl9pPr marL="3886200" indent="-228600" defTabSz="93345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33450" rtl="0" eaLnBrk="0" fontAlgn="base" latinLnBrk="0" hangingPunct="0">
              <a:lnSpc>
                <a:spcPct val="100000"/>
              </a:lnSpc>
              <a:spcBef>
                <a:spcPct val="0"/>
              </a:spcBef>
              <a:spcAft>
                <a:spcPct val="0"/>
              </a:spcAft>
              <a:buClrTx/>
              <a:buSzTx/>
              <a:buFontTx/>
              <a:buNone/>
              <a:tabLst/>
              <a:defRPr/>
            </a:pPr>
            <a:r>
              <a:rPr kumimoji="0" lang="nl-NL" altLang="nl-NL" sz="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Oktober 2017</a:t>
            </a:r>
            <a:endParaRPr kumimoji="0" lang="en-US" altLang="nl-NL" sz="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09" name="Tijdelijke aanduiding voor voettekst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3450">
              <a:defRPr>
                <a:solidFill>
                  <a:schemeClr val="tx1"/>
                </a:solidFill>
                <a:latin typeface="Verdana" panose="020B0604030504040204" pitchFamily="34" charset="0"/>
              </a:defRPr>
            </a:lvl1pPr>
            <a:lvl2pPr marL="742950" indent="-285750" defTabSz="933450">
              <a:defRPr>
                <a:solidFill>
                  <a:schemeClr val="tx1"/>
                </a:solidFill>
                <a:latin typeface="Verdana" panose="020B0604030504040204" pitchFamily="34" charset="0"/>
              </a:defRPr>
            </a:lvl2pPr>
            <a:lvl3pPr marL="1143000" indent="-228600" defTabSz="933450">
              <a:defRPr>
                <a:solidFill>
                  <a:schemeClr val="tx1"/>
                </a:solidFill>
                <a:latin typeface="Verdana" panose="020B0604030504040204" pitchFamily="34" charset="0"/>
              </a:defRPr>
            </a:lvl3pPr>
            <a:lvl4pPr marL="1600200" indent="-228600" defTabSz="933450">
              <a:defRPr>
                <a:solidFill>
                  <a:schemeClr val="tx1"/>
                </a:solidFill>
                <a:latin typeface="Verdana" panose="020B0604030504040204" pitchFamily="34" charset="0"/>
              </a:defRPr>
            </a:lvl4pPr>
            <a:lvl5pPr marL="2057400" indent="-228600" defTabSz="933450">
              <a:defRPr>
                <a:solidFill>
                  <a:schemeClr val="tx1"/>
                </a:solidFill>
                <a:latin typeface="Verdana" panose="020B0604030504040204" pitchFamily="34" charset="0"/>
              </a:defRPr>
            </a:lvl5pPr>
            <a:lvl6pPr marL="2514600" indent="-228600" defTabSz="933450" eaLnBrk="0" fontAlgn="base" hangingPunct="0">
              <a:spcBef>
                <a:spcPct val="0"/>
              </a:spcBef>
              <a:spcAft>
                <a:spcPct val="0"/>
              </a:spcAft>
              <a:defRPr>
                <a:solidFill>
                  <a:schemeClr val="tx1"/>
                </a:solidFill>
                <a:latin typeface="Verdana" panose="020B0604030504040204" pitchFamily="34" charset="0"/>
              </a:defRPr>
            </a:lvl6pPr>
            <a:lvl7pPr marL="2971800" indent="-228600" defTabSz="933450" eaLnBrk="0" fontAlgn="base" hangingPunct="0">
              <a:spcBef>
                <a:spcPct val="0"/>
              </a:spcBef>
              <a:spcAft>
                <a:spcPct val="0"/>
              </a:spcAft>
              <a:defRPr>
                <a:solidFill>
                  <a:schemeClr val="tx1"/>
                </a:solidFill>
                <a:latin typeface="Verdana" panose="020B0604030504040204" pitchFamily="34" charset="0"/>
              </a:defRPr>
            </a:lvl7pPr>
            <a:lvl8pPr marL="3429000" indent="-228600" defTabSz="933450" eaLnBrk="0" fontAlgn="base" hangingPunct="0">
              <a:spcBef>
                <a:spcPct val="0"/>
              </a:spcBef>
              <a:spcAft>
                <a:spcPct val="0"/>
              </a:spcAft>
              <a:defRPr>
                <a:solidFill>
                  <a:schemeClr val="tx1"/>
                </a:solidFill>
                <a:latin typeface="Verdana" panose="020B0604030504040204" pitchFamily="34" charset="0"/>
              </a:defRPr>
            </a:lvl8pPr>
            <a:lvl9pPr marL="3886200" indent="-228600" defTabSz="93345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33450" rtl="0" eaLnBrk="0" fontAlgn="base" latinLnBrk="0" hangingPunct="0">
              <a:lnSpc>
                <a:spcPct val="100000"/>
              </a:lnSpc>
              <a:spcBef>
                <a:spcPct val="0"/>
              </a:spcBef>
              <a:spcAft>
                <a:spcPct val="0"/>
              </a:spcAft>
              <a:buClrTx/>
              <a:buSzTx/>
              <a:buFontTx/>
              <a:buNone/>
              <a:tabLst/>
              <a:defRPr/>
            </a:pPr>
            <a:r>
              <a:rPr kumimoji="0" lang="en-US" altLang="nl-NL"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Eventuele voettekst</a:t>
            </a:r>
          </a:p>
        </p:txBody>
      </p:sp>
      <p:sp>
        <p:nvSpPr>
          <p:cNvPr id="21510" name="Tijdelijke aanduiding voor dianumm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3450">
              <a:defRPr>
                <a:solidFill>
                  <a:schemeClr val="tx1"/>
                </a:solidFill>
                <a:latin typeface="Verdana" panose="020B0604030504040204" pitchFamily="34" charset="0"/>
              </a:defRPr>
            </a:lvl1pPr>
            <a:lvl2pPr marL="742950" indent="-285750" defTabSz="933450">
              <a:defRPr>
                <a:solidFill>
                  <a:schemeClr val="tx1"/>
                </a:solidFill>
                <a:latin typeface="Verdana" panose="020B0604030504040204" pitchFamily="34" charset="0"/>
              </a:defRPr>
            </a:lvl2pPr>
            <a:lvl3pPr marL="1143000" indent="-228600" defTabSz="933450">
              <a:defRPr>
                <a:solidFill>
                  <a:schemeClr val="tx1"/>
                </a:solidFill>
                <a:latin typeface="Verdana" panose="020B0604030504040204" pitchFamily="34" charset="0"/>
              </a:defRPr>
            </a:lvl3pPr>
            <a:lvl4pPr marL="1600200" indent="-228600" defTabSz="933450">
              <a:defRPr>
                <a:solidFill>
                  <a:schemeClr val="tx1"/>
                </a:solidFill>
                <a:latin typeface="Verdana" panose="020B0604030504040204" pitchFamily="34" charset="0"/>
              </a:defRPr>
            </a:lvl4pPr>
            <a:lvl5pPr marL="2057400" indent="-228600" defTabSz="933450">
              <a:defRPr>
                <a:solidFill>
                  <a:schemeClr val="tx1"/>
                </a:solidFill>
                <a:latin typeface="Verdana" panose="020B0604030504040204" pitchFamily="34" charset="0"/>
              </a:defRPr>
            </a:lvl5pPr>
            <a:lvl6pPr marL="2514600" indent="-228600" defTabSz="933450" eaLnBrk="0" fontAlgn="base" hangingPunct="0">
              <a:spcBef>
                <a:spcPct val="0"/>
              </a:spcBef>
              <a:spcAft>
                <a:spcPct val="0"/>
              </a:spcAft>
              <a:defRPr>
                <a:solidFill>
                  <a:schemeClr val="tx1"/>
                </a:solidFill>
                <a:latin typeface="Verdana" panose="020B0604030504040204" pitchFamily="34" charset="0"/>
              </a:defRPr>
            </a:lvl6pPr>
            <a:lvl7pPr marL="2971800" indent="-228600" defTabSz="933450" eaLnBrk="0" fontAlgn="base" hangingPunct="0">
              <a:spcBef>
                <a:spcPct val="0"/>
              </a:spcBef>
              <a:spcAft>
                <a:spcPct val="0"/>
              </a:spcAft>
              <a:defRPr>
                <a:solidFill>
                  <a:schemeClr val="tx1"/>
                </a:solidFill>
                <a:latin typeface="Verdana" panose="020B0604030504040204" pitchFamily="34" charset="0"/>
              </a:defRPr>
            </a:lvl7pPr>
            <a:lvl8pPr marL="3429000" indent="-228600" defTabSz="933450" eaLnBrk="0" fontAlgn="base" hangingPunct="0">
              <a:spcBef>
                <a:spcPct val="0"/>
              </a:spcBef>
              <a:spcAft>
                <a:spcPct val="0"/>
              </a:spcAft>
              <a:defRPr>
                <a:solidFill>
                  <a:schemeClr val="tx1"/>
                </a:solidFill>
                <a:latin typeface="Verdana" panose="020B0604030504040204" pitchFamily="34" charset="0"/>
              </a:defRPr>
            </a:lvl8pPr>
            <a:lvl9pPr marL="3886200" indent="-228600" defTabSz="93345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33450" rtl="0" eaLnBrk="0" fontAlgn="base" latinLnBrk="0" hangingPunct="0">
              <a:lnSpc>
                <a:spcPct val="100000"/>
              </a:lnSpc>
              <a:spcBef>
                <a:spcPct val="0"/>
              </a:spcBef>
              <a:spcAft>
                <a:spcPct val="0"/>
              </a:spcAft>
              <a:buClrTx/>
              <a:buSzTx/>
              <a:buFontTx/>
              <a:buNone/>
              <a:tabLst/>
              <a:defRPr/>
            </a:pPr>
            <a:fld id="{2148A317-1EF3-46A4-9B1F-D00C23A82971}" type="slidenum">
              <a:rPr kumimoji="0" lang="en-US" altLang="nl-NL"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33450" rtl="0" eaLnBrk="0" fontAlgn="base" latinLnBrk="0" hangingPunct="0">
                <a:lnSpc>
                  <a:spcPct val="100000"/>
                </a:lnSpc>
                <a:spcBef>
                  <a:spcPct val="0"/>
                </a:spcBef>
                <a:spcAft>
                  <a:spcPct val="0"/>
                </a:spcAft>
                <a:buClrTx/>
                <a:buSzTx/>
                <a:buFontTx/>
                <a:buNone/>
                <a:tabLst/>
                <a:defRPr/>
              </a:pPr>
              <a:t>3</a:t>
            </a:fld>
            <a:endParaRPr kumimoji="0" lang="en-US" altLang="nl-NL"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50072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z="1000" smtClean="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nl-NL" altLang="nl-NL" sz="1000" smtClean="0">
                <a:latin typeface="Verdana" panose="020B0604030504040204" pitchFamily="34" charset="0"/>
                <a:ea typeface="Verdana" panose="020B0604030504040204" pitchFamily="34" charset="0"/>
                <a:cs typeface="Verdana" panose="020B0604030504040204" pitchFamily="34" charset="0"/>
              </a:rPr>
              <a:t>Uit beide voorgaande problemen volgt de doelstelling van project Wieringerhoek. </a:t>
            </a:r>
          </a:p>
          <a:p>
            <a:pPr eaLnBrk="1" hangingPunct="1">
              <a:spcBef>
                <a:spcPct val="0"/>
              </a:spcBef>
            </a:pPr>
            <a:r>
              <a:rPr lang="nl-NL" altLang="nl-NL" sz="1000" smtClean="0">
                <a:latin typeface="Verdana" panose="020B0604030504040204" pitchFamily="34" charset="0"/>
                <a:ea typeface="Verdana" panose="020B0604030504040204" pitchFamily="34" charset="0"/>
                <a:cs typeface="Verdana" panose="020B0604030504040204" pitchFamily="34" charset="0"/>
              </a:rPr>
              <a:t>“Het versterken van het Deltakarakter van de verbinding IJsselmeer-Waddenzee door natuurlijke overgangen te creëren”</a:t>
            </a:r>
          </a:p>
          <a:p>
            <a:pPr eaLnBrk="1" hangingPunct="1">
              <a:spcBef>
                <a:spcPct val="0"/>
              </a:spcBef>
            </a:pPr>
            <a:endParaRPr lang="nl-NL" altLang="nl-NL" sz="1000" smtClean="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nl-NL" altLang="nl-NL" sz="1000" smtClean="0">
                <a:latin typeface="Verdana" panose="020B0604030504040204" pitchFamily="34" charset="0"/>
                <a:ea typeface="Verdana" panose="020B0604030504040204" pitchFamily="34" charset="0"/>
                <a:cs typeface="Verdana" panose="020B0604030504040204" pitchFamily="34" charset="0"/>
              </a:rPr>
              <a:t>Dat splitst zich uit in drie subdoelen:</a:t>
            </a:r>
          </a:p>
          <a:p>
            <a:pPr eaLnBrk="1" hangingPunct="1">
              <a:spcBef>
                <a:spcPct val="0"/>
              </a:spcBef>
            </a:pPr>
            <a:r>
              <a:rPr lang="nl-NL" altLang="nl-NL" sz="1000" smtClean="0">
                <a:latin typeface="Verdana" panose="020B0604030504040204" pitchFamily="34" charset="0"/>
                <a:ea typeface="Verdana" panose="020B0604030504040204" pitchFamily="34" charset="0"/>
                <a:cs typeface="Verdana" panose="020B0604030504040204" pitchFamily="34" charset="0"/>
              </a:rPr>
              <a:t>Het verbeteren van de connectiviteit tussen gebieden, maar dus ook het toevoegen van die ontbrekende leefgebieden tussen land en water, en tussen zoet en zout. </a:t>
            </a:r>
          </a:p>
          <a:p>
            <a:pPr eaLnBrk="1" hangingPunct="1">
              <a:spcBef>
                <a:spcPct val="0"/>
              </a:spcBef>
            </a:pPr>
            <a:r>
              <a:rPr lang="nl-NL" altLang="nl-NL" sz="1000" smtClean="0">
                <a:latin typeface="Verdana" panose="020B0604030504040204" pitchFamily="34" charset="0"/>
                <a:ea typeface="Verdana" panose="020B0604030504040204" pitchFamily="34" charset="0"/>
                <a:cs typeface="Verdana" panose="020B0604030504040204" pitchFamily="34" charset="0"/>
              </a:rPr>
              <a:t>Het derde subdoel is het leveren van een bijdrage aan de beheersing van de zoutindringing. </a:t>
            </a:r>
          </a:p>
        </p:txBody>
      </p:sp>
      <p:sp>
        <p:nvSpPr>
          <p:cNvPr id="2355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363C9D-B9EB-4C7C-B1CD-1BFF0A1AB852}"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9424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smtClean="0"/>
              <a:t>Het project anticipeert qua besluitvorming op de omgevingswet. Het volgt de stappen om onder de omgevingswet tot een projectbesluit te komen.</a:t>
            </a:r>
          </a:p>
          <a:p>
            <a:pPr eaLnBrk="1" hangingPunct="1">
              <a:spcBef>
                <a:spcPct val="0"/>
              </a:spcBef>
            </a:pPr>
            <a:endParaRPr lang="nl-NL" altLang="nl-NL" smtClean="0"/>
          </a:p>
          <a:p>
            <a:pPr eaLnBrk="1" hangingPunct="1">
              <a:spcBef>
                <a:spcPct val="0"/>
              </a:spcBef>
            </a:pPr>
            <a:r>
              <a:rPr lang="nl-NL" altLang="nl-NL" smtClean="0"/>
              <a:t>Vlak na de ter visie legging werd bekend dat de invoering van de omgevingswet is uitgesteld. Er is nog geen nieuwe invoeringsdatum bekend gemaakt. Vooralsnog blijven we ons aan de procedurestappen houden omdat de verwachting is dat ten tijde van het projectbesluit (2022/2023) de wet verondersteld wordt wel in werking te zijn. Bij het verschijnen van het voorkeursalternatief zal een juridische scan gehouden worden waarin uitgezocht zal worden welke juridische procedures van toepassing zijn als dat vka onder de huidige wetgeving zou moeten plaatsvinden. Dat is waarschijnlijk een combinatie van een ruimtelijke ordeningsprocedure en een projectplan waterwet. De stappen die horen bij deze procedures zijn grotendeels gelijk aan die onder de omgevingswet, zodat verwacht wordt dat in dat geval minimale reparatie nodig is. </a:t>
            </a:r>
          </a:p>
          <a:p>
            <a:pPr eaLnBrk="1" hangingPunct="1">
              <a:spcBef>
                <a:spcPct val="0"/>
              </a:spcBef>
            </a:pPr>
            <a:endParaRPr lang="nl-NL" altLang="nl-NL" smtClean="0"/>
          </a:p>
          <a:p>
            <a:pPr eaLnBrk="1" hangingPunct="1">
              <a:spcBef>
                <a:spcPct val="0"/>
              </a:spcBef>
            </a:pPr>
            <a:r>
              <a:rPr lang="nl-NL" altLang="nl-NL" smtClean="0"/>
              <a:t>Het schema geeft weer waar we staan in het proces van de verkenning: zie de blauwe pijl. De Startbeslsissing en de NRD worden op dit moment samen ter visie gelegd. Na het verwerken van de zienswijzen en het advies van de CieMER wordt het MER en de andere analyses (kosteneffectiviteit KEA bijvoorbeeld) opgesteld. Omdat we werken onder de geest van de omgevingswet is bij het ter visie leggen van de NRD en SB gevraagd om zienswijzen met alternatieve oplossingen die nog beschouwd zouden moeten worden. Als hier kansrijke oplossingen bij zitten zullen die in de analyses opgenomen worden. </a:t>
            </a:r>
          </a:p>
          <a:p>
            <a:pPr eaLnBrk="1" hangingPunct="1">
              <a:spcBef>
                <a:spcPct val="0"/>
              </a:spcBef>
            </a:pPr>
            <a:r>
              <a:rPr lang="nl-NL" altLang="nl-NL" smtClean="0"/>
              <a:t>Het streven is om begin volgend jaar het voorkeursalternatief te kunnen laten vaststellen. </a:t>
            </a:r>
          </a:p>
          <a:p>
            <a:pPr eaLnBrk="1" hangingPunct="1">
              <a:spcBef>
                <a:spcPct val="0"/>
              </a:spcBef>
            </a:pPr>
            <a:endParaRPr lang="nl-NL" altLang="nl-NL" smtClean="0"/>
          </a:p>
        </p:txBody>
      </p:sp>
      <p:sp>
        <p:nvSpPr>
          <p:cNvPr id="256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1DC0CA-9A2C-44D8-BA84-FD70770589B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87878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smtClean="0"/>
              <a:t>De vier onderzoeksalternatieven voor Wieringerhoek.</a:t>
            </a:r>
          </a:p>
          <a:p>
            <a:pPr eaLnBrk="1" hangingPunct="1"/>
            <a:endParaRPr lang="nl-NL" altLang="nl-NL" smtClean="0"/>
          </a:p>
          <a:p>
            <a:pPr eaLnBrk="1" hangingPunct="1"/>
            <a:r>
              <a:rPr lang="nl-NL" altLang="nl-NL" smtClean="0"/>
              <a:t>Bij elk van de vier is gekozen voor een ruimtelijk andere invulling van de ligging van de gebieden. Hetzij langs de kust, hetzij langs de dijk, of op verschillende plekken in het water. Dit levert voor ieder alternatief een ander samenspel op met de landschappelijke waarden en de mogelijkheden voor zonering van functies. Het schema levert een globaal overzicht. In het MER zal dit uitgewerkt worden tot een toets hoe de alternatieven in de bestaande landschapsplannen en visies voor het gebied passen.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F0C737-5907-48B4-AE8A-D72F9688A27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408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sz="1000" smtClean="0"/>
              <a:t>Hier is te zien hoe de vier alternatieven er ruimtelijk uit zouden kunnen gaan zien. </a:t>
            </a:r>
          </a:p>
          <a:p>
            <a:pPr eaLnBrk="1" hangingPunct="1"/>
            <a:r>
              <a:rPr lang="nl-NL" altLang="nl-NL" sz="1000" smtClean="0"/>
              <a:t>Voor een goede beschrijving; kijk in de NRD</a:t>
            </a:r>
          </a:p>
          <a:p>
            <a:pPr eaLnBrk="1" hangingPunct="1"/>
            <a:endParaRPr lang="nl-NL" altLang="nl-NL" sz="1000" smtClean="0"/>
          </a:p>
          <a:p>
            <a:pPr eaLnBrk="1" hangingPunct="1"/>
            <a:r>
              <a:rPr lang="nl-NL" altLang="nl-NL" sz="1000" smtClean="0"/>
              <a:t>Groene vlakken op het water zijn onderwaternatuur; ondieptes met waterplanten. </a:t>
            </a:r>
          </a:p>
          <a:p>
            <a:pPr eaLnBrk="1" hangingPunct="1"/>
            <a:r>
              <a:rPr lang="nl-NL" altLang="nl-NL" sz="1000" smtClean="0"/>
              <a:t>Geel zijn open zandige eilanden</a:t>
            </a:r>
          </a:p>
          <a:p>
            <a:pPr eaLnBrk="1" hangingPunct="1"/>
            <a:r>
              <a:rPr lang="nl-NL" altLang="nl-NL" sz="1000" smtClean="0"/>
              <a:t>Grijze vlakken zijn helofytenmoerassen</a:t>
            </a:r>
          </a:p>
          <a:p>
            <a:pPr eaLnBrk="1" hangingPunct="1"/>
            <a:r>
              <a:rPr lang="nl-NL" altLang="nl-NL" sz="1000" smtClean="0"/>
              <a:t>Lichtgroen en gestreept zijn overstromingsgraslanden </a:t>
            </a:r>
          </a:p>
          <a:p>
            <a:pPr eaLnBrk="1" hangingPunct="1"/>
            <a:endParaRPr lang="nl-NL" altLang="nl-NL" sz="1000" smtClean="0"/>
          </a:p>
          <a:p>
            <a:pPr eaLnBrk="1" hangingPunct="1"/>
            <a:r>
              <a:rPr lang="nl-NL" altLang="nl-NL" sz="1000" smtClean="0"/>
              <a:t>Bij elk alternatief hoort een kaartbeeld met kansen voor recreatie en meekoppelkansen. Ook die vind je in het NRD. </a:t>
            </a:r>
          </a:p>
          <a:p>
            <a:pPr eaLnBrk="1" hangingPunct="1"/>
            <a:endParaRPr lang="nl-NL" altLang="nl-NL" sz="1000" smtClean="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3223F-9EDF-40A6-A2B8-4AC8462E66A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892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2"/>
        </a:solidFill>
        <a:effectLst/>
      </p:bgPr>
    </p:bg>
    <p:spTree>
      <p:nvGrpSpPr>
        <p:cNvPr id="1" name=""/>
        <p:cNvGrpSpPr/>
        <p:nvPr/>
      </p:nvGrpSpPr>
      <p:grpSpPr>
        <a:xfrm>
          <a:off x="0" y="0"/>
          <a:ext cx="0" cy="0"/>
          <a:chOff x="0" y="0"/>
          <a:chExt cx="0" cy="0"/>
        </a:xfrm>
      </p:grpSpPr>
      <p:sp>
        <p:nvSpPr>
          <p:cNvPr id="7" name="Vrije vorm: vorm 29">
            <a:extLst>
              <a:ext uri="{FF2B5EF4-FFF2-40B4-BE49-F238E27FC236}">
                <a16:creationId xmlns:a16="http://schemas.microsoft.com/office/drawing/2014/main" id="{FB7BC648-3F3A-4FE6-B474-FF08AD16EC55}"/>
              </a:ext>
            </a:extLst>
          </p:cNvPr>
          <p:cNvSpPr/>
          <p:nvPr userDrawn="1"/>
        </p:nvSpPr>
        <p:spPr>
          <a:xfrm>
            <a:off x="0" y="0"/>
            <a:ext cx="6096000" cy="6858000"/>
          </a:xfrm>
          <a:custGeom>
            <a:avLst/>
            <a:gdLst>
              <a:gd name="connsiteX0" fmla="*/ 0 w 6096000"/>
              <a:gd name="connsiteY0" fmla="*/ 0 h 6858000"/>
              <a:gd name="connsiteX1" fmla="*/ 5850001 w 6096000"/>
              <a:gd name="connsiteY1" fmla="*/ 0 h 6858000"/>
              <a:gd name="connsiteX2" fmla="*/ 5850001 w 6096000"/>
              <a:gd name="connsiteY2" fmla="*/ 975600 h 6858000"/>
              <a:gd name="connsiteX3" fmla="*/ 6096000 w 6096000"/>
              <a:gd name="connsiteY3" fmla="*/ 975600 h 6858000"/>
              <a:gd name="connsiteX4" fmla="*/ 6096000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5850001" y="0"/>
                </a:lnTo>
                <a:lnTo>
                  <a:pt x="5850001" y="975600"/>
                </a:lnTo>
                <a:lnTo>
                  <a:pt x="6096000" y="975600"/>
                </a:lnTo>
                <a:lnTo>
                  <a:pt x="6096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8"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ndertitel 2"/>
          <p:cNvSpPr>
            <a:spLocks noGrp="1"/>
          </p:cNvSpPr>
          <p:nvPr>
            <p:ph type="subTitle" idx="1"/>
          </p:nvPr>
        </p:nvSpPr>
        <p:spPr>
          <a:xfrm>
            <a:off x="6552000" y="3657600"/>
            <a:ext cx="5004000" cy="1828800"/>
          </a:xfrm>
        </p:spPr>
        <p:txBody>
          <a:bodyPr/>
          <a:lstStyle>
            <a:lvl1pPr marL="0" indent="0" algn="l">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sp>
        <p:nvSpPr>
          <p:cNvPr id="25" name="Tijdelijke aanduiding voor tekst 16"/>
          <p:cNvSpPr>
            <a:spLocks noGrp="1"/>
          </p:cNvSpPr>
          <p:nvPr>
            <p:ph type="body" sz="quarter" idx="21"/>
          </p:nvPr>
        </p:nvSpPr>
        <p:spPr>
          <a:xfrm>
            <a:off x="6552000" y="5486400"/>
            <a:ext cx="5004000" cy="322075"/>
          </a:xfrm>
        </p:spPr>
        <p:txBody>
          <a:bodyPr anchor="t" anchorCtr="0">
            <a:noAutofit/>
          </a:bodyPr>
          <a:lstStyle>
            <a:lvl1pPr marL="0" indent="0">
              <a:lnSpc>
                <a:spcPct val="100000"/>
              </a:lnSpc>
              <a:spcBef>
                <a:spcPts val="0"/>
              </a:spcBef>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smtClean="0"/>
              <a:t>Tekststijl van het model bewerken</a:t>
            </a:r>
          </a:p>
        </p:txBody>
      </p:sp>
      <p:sp>
        <p:nvSpPr>
          <p:cNvPr id="21" name="Titel 1"/>
          <p:cNvSpPr>
            <a:spLocks noGrp="1"/>
          </p:cNvSpPr>
          <p:nvPr>
            <p:ph type="ctrTitle"/>
          </p:nvPr>
        </p:nvSpPr>
        <p:spPr>
          <a:xfrm>
            <a:off x="6552000" y="2120417"/>
            <a:ext cx="5004000" cy="1403350"/>
          </a:xfrm>
        </p:spPr>
        <p:txBody>
          <a:bodyPr anchor="b">
            <a:normAutofit/>
          </a:bodyPr>
          <a:lstStyle>
            <a:lvl1pPr algn="l">
              <a:defRPr sz="3600">
                <a:solidFill>
                  <a:schemeClr val="tx1"/>
                </a:solidFill>
              </a:defRPr>
            </a:lvl1pPr>
          </a:lstStyle>
          <a:p>
            <a:r>
              <a:rPr lang="nl-NL" smtClean="0"/>
              <a:t>Klik om de stijl te bewerken</a:t>
            </a:r>
            <a:endParaRPr lang="nl-NL" dirty="0"/>
          </a:p>
        </p:txBody>
      </p:sp>
      <p:sp>
        <p:nvSpPr>
          <p:cNvPr id="9" name="Tijdelijke aanduiding voor tekst 8">
            <a:extLst>
              <a:ext uri="{FF2B5EF4-FFF2-40B4-BE49-F238E27FC236}">
                <a16:creationId xmlns:a16="http://schemas.microsoft.com/office/drawing/2014/main" id="{BCE3D936-01A5-42C9-A617-17B3B8FB8C54}"/>
              </a:ext>
            </a:extLst>
          </p:cNvPr>
          <p:cNvSpPr>
            <a:spLocks noGrp="1"/>
          </p:cNvSpPr>
          <p:nvPr>
            <p:ph type="body" sz="quarter" idx="25"/>
          </p:nvPr>
        </p:nvSpPr>
        <p:spPr>
          <a:xfrm>
            <a:off x="6552000" y="5808475"/>
            <a:ext cx="5004000" cy="345651"/>
          </a:xfrm>
        </p:spPr>
        <p:txBody>
          <a:bodyPr/>
          <a:lstStyle>
            <a:lvl1pPr marL="0" indent="0">
              <a:lnSpc>
                <a:spcPct val="100000"/>
              </a:lnSpc>
              <a:spcBef>
                <a:spcPts val="0"/>
              </a:spcBef>
              <a:buNone/>
              <a:defRPr sz="1600"/>
            </a:lvl1pPr>
          </a:lstStyle>
          <a:p>
            <a:pPr lvl="0"/>
            <a:r>
              <a:rPr lang="nl-NL" smtClean="0"/>
              <a:t>Tekststijl van het model bewerken</a:t>
            </a:r>
          </a:p>
        </p:txBody>
      </p:sp>
      <p:sp>
        <p:nvSpPr>
          <p:cNvPr id="11" name="Vertrouwelijkheidsniveau">
            <a:extLst>
              <a:ext uri="{FF2B5EF4-FFF2-40B4-BE49-F238E27FC236}">
                <a16:creationId xmlns:a16="http://schemas.microsoft.com/office/drawing/2014/main" id="{D6028795-C409-40A9-B428-B0AF6EBB642E}"/>
              </a:ext>
            </a:extLst>
          </p:cNvPr>
          <p:cNvSpPr>
            <a:spLocks noGrp="1"/>
          </p:cNvSpPr>
          <p:nvPr>
            <p:ph type="body" sz="quarter" idx="26"/>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smtClean="0"/>
              <a:t>Tekststijl van het model bewerken</a:t>
            </a:r>
          </a:p>
        </p:txBody>
      </p:sp>
      <p:sp>
        <p:nvSpPr>
          <p:cNvPr id="10" name="Tijdelijke aanduiding voor dianummer 11">
            <a:extLst>
              <a:ext uri="{FF2B5EF4-FFF2-40B4-BE49-F238E27FC236}">
                <a16:creationId xmlns:a16="http://schemas.microsoft.com/office/drawing/2014/main" id="{41FD69D9-3E06-4876-9F73-71B6B351D2BE}"/>
              </a:ext>
            </a:extLst>
          </p:cNvPr>
          <p:cNvSpPr>
            <a:spLocks noGrp="1"/>
          </p:cNvSpPr>
          <p:nvPr>
            <p:ph type="sldNum" sz="quarter" idx="27"/>
          </p:nvPr>
        </p:nvSpPr>
        <p:spPr/>
        <p:txBody>
          <a:bodyPr/>
          <a:lstStyle>
            <a:lvl1pPr>
              <a:defRPr/>
            </a:lvl1pPr>
          </a:lstStyle>
          <a:p>
            <a:pPr>
              <a:defRPr/>
            </a:pPr>
            <a:fld id="{56320DF5-4AA8-4BB7-99C1-AB62F388FCCF}" type="slidenum">
              <a:rPr lang="nl-NL"/>
              <a:pPr>
                <a:defRPr/>
              </a:pPr>
              <a:t>‹nr.›</a:t>
            </a:fld>
            <a:endParaRPr lang="nl-NL" dirty="0"/>
          </a:p>
        </p:txBody>
      </p:sp>
    </p:spTree>
    <p:extLst>
      <p:ext uri="{BB962C8B-B14F-4D97-AF65-F5344CB8AC3E}">
        <p14:creationId xmlns:p14="http://schemas.microsoft.com/office/powerpoint/2010/main" val="1621517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beelding horizontaal geel">
    <p:bg>
      <p:bgPr>
        <a:solidFill>
          <a:schemeClr val="accent2"/>
        </a:solidFill>
        <a:effectLst/>
      </p:bgPr>
    </p:b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E40B2573-7117-47DC-A1FC-56A832A1E9D3}"/>
              </a:ext>
            </a:extLst>
          </p:cNvPr>
          <p:cNvSpPr>
            <a:spLocks noGrp="1"/>
          </p:cNvSpPr>
          <p:nvPr>
            <p:ph type="pic" sz="quarter" idx="10"/>
          </p:nvPr>
        </p:nvSpPr>
        <p:spPr>
          <a:xfrm>
            <a:off x="0" y="3429000"/>
            <a:ext cx="12192000" cy="3429000"/>
          </a:xfrm>
          <a:solidFill>
            <a:schemeClr val="tx1">
              <a:lumMod val="85000"/>
            </a:schemeClr>
          </a:solidFill>
        </p:spPr>
        <p:txBody>
          <a:bodyPr tIns="1080000" anchor="t" anchorCtr="1"/>
          <a:lstStyle>
            <a:lvl1pPr marL="0" marR="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solidFill>
                  <a:schemeClr val="bg1"/>
                </a:solidFill>
              </a:defRPr>
            </a:lvl1pPr>
          </a:lstStyle>
          <a:p>
            <a:pPr lvl="0"/>
            <a:r>
              <a:rPr lang="nl-NL" noProof="0" smtClean="0"/>
              <a:t>Klik op het pictogram als u een afbeelding wilt toevoegen</a:t>
            </a:r>
            <a:endParaRPr lang="nl-NL" noProof="0" dirty="0"/>
          </a:p>
        </p:txBody>
      </p:sp>
      <p:sp>
        <p:nvSpPr>
          <p:cNvPr id="7" name="Titel 6">
            <a:extLst>
              <a:ext uri="{FF2B5EF4-FFF2-40B4-BE49-F238E27FC236}">
                <a16:creationId xmlns:a16="http://schemas.microsoft.com/office/drawing/2014/main" id="{4A879FCC-B15B-43B0-94C1-EA709F51A48D}"/>
              </a:ext>
            </a:extLst>
          </p:cNvPr>
          <p:cNvSpPr>
            <a:spLocks noGrp="1"/>
          </p:cNvSpPr>
          <p:nvPr>
            <p:ph type="title"/>
          </p:nvPr>
        </p:nvSpPr>
        <p:spPr/>
        <p:txBody>
          <a:bodyPr/>
          <a:lstStyle>
            <a:lvl1pPr>
              <a:defRPr>
                <a:solidFill>
                  <a:schemeClr val="bg1"/>
                </a:solidFill>
              </a:defRPr>
            </a:lvl1pPr>
          </a:lstStyle>
          <a:p>
            <a:r>
              <a:rPr lang="nl-NL" smtClean="0"/>
              <a:t>Klik om de stijl te bewerken</a:t>
            </a:r>
            <a:endParaRPr lang="nl-NL" dirty="0"/>
          </a:p>
        </p:txBody>
      </p:sp>
      <p:sp>
        <p:nvSpPr>
          <p:cNvPr id="5" name="Tijdelijke aanduiding voor dianummer 5">
            <a:extLst>
              <a:ext uri="{FF2B5EF4-FFF2-40B4-BE49-F238E27FC236}">
                <a16:creationId xmlns:a16="http://schemas.microsoft.com/office/drawing/2014/main" id="{C27AD964-7CC1-4105-95CD-B7149718814C}"/>
              </a:ext>
            </a:extLst>
          </p:cNvPr>
          <p:cNvSpPr>
            <a:spLocks noGrp="1"/>
          </p:cNvSpPr>
          <p:nvPr>
            <p:ph type="sldNum" sz="quarter" idx="11"/>
          </p:nvPr>
        </p:nvSpPr>
        <p:spPr/>
        <p:txBody>
          <a:bodyPr/>
          <a:lstStyle>
            <a:lvl1pPr>
              <a:defRPr>
                <a:solidFill>
                  <a:schemeClr val="bg1"/>
                </a:solidFill>
              </a:defRPr>
            </a:lvl1pPr>
          </a:lstStyle>
          <a:p>
            <a:pPr>
              <a:defRPr/>
            </a:pPr>
            <a:fld id="{1DE01F3E-64A2-48A3-AC87-1058DD0B6A23}" type="slidenum">
              <a:rPr lang="nl-NL"/>
              <a:pPr>
                <a:defRPr/>
              </a:pPr>
              <a:t>‹nr.›</a:t>
            </a:fld>
            <a:endParaRPr lang="nl-NL" dirty="0"/>
          </a:p>
        </p:txBody>
      </p:sp>
    </p:spTree>
    <p:extLst>
      <p:ext uri="{BB962C8B-B14F-4D97-AF65-F5344CB8AC3E}">
        <p14:creationId xmlns:p14="http://schemas.microsoft.com/office/powerpoint/2010/main" val="400341683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10" name="Tijdelijke aanduiding voor afbeelding 9">
            <a:extLst>
              <a:ext uri="{FF2B5EF4-FFF2-40B4-BE49-F238E27FC236}">
                <a16:creationId xmlns:a16="http://schemas.microsoft.com/office/drawing/2014/main" id="{4D76FA77-7724-405A-BCBC-F7FB2273E85D}"/>
              </a:ext>
            </a:extLst>
          </p:cNvPr>
          <p:cNvSpPr>
            <a:spLocks noGrp="1"/>
          </p:cNvSpPr>
          <p:nvPr>
            <p:ph type="pic" sz="quarter" idx="11"/>
          </p:nvPr>
        </p:nvSpPr>
        <p:spPr>
          <a:xfrm>
            <a:off x="0" y="0"/>
            <a:ext cx="12192000" cy="6858000"/>
          </a:xfrm>
          <a:custGeom>
            <a:avLst/>
            <a:gdLst>
              <a:gd name="connsiteX0" fmla="*/ 0 w 12192000"/>
              <a:gd name="connsiteY0" fmla="*/ 0 h 6858000"/>
              <a:gd name="connsiteX1" fmla="*/ 5329235 w 12192000"/>
              <a:gd name="connsiteY1" fmla="*/ 0 h 6858000"/>
              <a:gd name="connsiteX2" fmla="*/ 5848350 w 12192000"/>
              <a:gd name="connsiteY2" fmla="*/ 0 h 6858000"/>
              <a:gd name="connsiteX3" fmla="*/ 5857872 w 12192000"/>
              <a:gd name="connsiteY3" fmla="*/ 0 h 6858000"/>
              <a:gd name="connsiteX4" fmla="*/ 5857872 w 12192000"/>
              <a:gd name="connsiteY4" fmla="*/ 711998 h 6858000"/>
              <a:gd name="connsiteX5" fmla="*/ 6324600 w 12192000"/>
              <a:gd name="connsiteY5" fmla="*/ 711998 h 6858000"/>
              <a:gd name="connsiteX6" fmla="*/ 6324600 w 12192000"/>
              <a:gd name="connsiteY6" fmla="*/ 0 h 6858000"/>
              <a:gd name="connsiteX7" fmla="*/ 12192000 w 12192000"/>
              <a:gd name="connsiteY7" fmla="*/ 0 h 6858000"/>
              <a:gd name="connsiteX8" fmla="*/ 12192000 w 12192000"/>
              <a:gd name="connsiteY8" fmla="*/ 6858000 h 6858000"/>
              <a:gd name="connsiteX9" fmla="*/ 6324600 w 12192000"/>
              <a:gd name="connsiteY9" fmla="*/ 6858000 h 6858000"/>
              <a:gd name="connsiteX10" fmla="*/ 584835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5329235" y="0"/>
                </a:lnTo>
                <a:lnTo>
                  <a:pt x="5848350" y="0"/>
                </a:lnTo>
                <a:lnTo>
                  <a:pt x="5857872" y="0"/>
                </a:lnTo>
                <a:lnTo>
                  <a:pt x="5857872" y="711998"/>
                </a:lnTo>
                <a:lnTo>
                  <a:pt x="6324600" y="711998"/>
                </a:lnTo>
                <a:lnTo>
                  <a:pt x="6324600" y="0"/>
                </a:lnTo>
                <a:lnTo>
                  <a:pt x="12192000" y="0"/>
                </a:lnTo>
                <a:lnTo>
                  <a:pt x="12192000" y="6858000"/>
                </a:lnTo>
                <a:lnTo>
                  <a:pt x="6324600" y="6858000"/>
                </a:lnTo>
                <a:lnTo>
                  <a:pt x="5848350" y="6858000"/>
                </a:lnTo>
                <a:lnTo>
                  <a:pt x="0" y="6858000"/>
                </a:lnTo>
                <a:close/>
              </a:path>
            </a:pathLst>
          </a:custGeom>
          <a:solidFill>
            <a:schemeClr val="bg1">
              <a:lumMod val="85000"/>
            </a:schemeClr>
          </a:solidFill>
        </p:spPr>
        <p:txBody>
          <a:bodyPr wrap="square" tIns="2520000" anchor="t" anchorCtr="1">
            <a:noAutofit/>
          </a:bodyPr>
          <a:lstStyle>
            <a:lvl1pPr marL="0" marR="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lvl1pPr>
          </a:lstStyle>
          <a:p>
            <a:pPr lvl="0"/>
            <a:r>
              <a:rPr lang="nl-NL" noProof="0" smtClean="0"/>
              <a:t>Klik op het pictogram als u een afbeelding wilt toevoegen</a:t>
            </a:r>
            <a:endParaRPr lang="nl-NL" noProof="0" dirty="0"/>
          </a:p>
        </p:txBody>
      </p:sp>
      <p:sp>
        <p:nvSpPr>
          <p:cNvPr id="5" name="Titel 4"/>
          <p:cNvSpPr>
            <a:spLocks noGrp="1"/>
          </p:cNvSpPr>
          <p:nvPr>
            <p:ph type="title"/>
          </p:nvPr>
        </p:nvSpPr>
        <p:spPr>
          <a:xfrm>
            <a:off x="0" y="5153776"/>
            <a:ext cx="12192000" cy="576000"/>
          </a:xfrm>
          <a:solidFill>
            <a:schemeClr val="accent2"/>
          </a:solidFill>
        </p:spPr>
        <p:txBody>
          <a:bodyPr lIns="630000" anchor="ctr">
            <a:noAutofit/>
          </a:bodyPr>
          <a:lstStyle>
            <a:lvl1pPr algn="l">
              <a:defRPr sz="3200">
                <a:solidFill>
                  <a:schemeClr val="tx1"/>
                </a:solidFill>
              </a:defRPr>
            </a:lvl1pPr>
          </a:lstStyle>
          <a:p>
            <a:r>
              <a:rPr lang="nl-NL" smtClean="0"/>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630000" anchor="ctr" anchorCtr="0"/>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smtClean="0"/>
              <a:t>Tekststijl van het model bewerken</a:t>
            </a:r>
          </a:p>
        </p:txBody>
      </p:sp>
      <p:sp>
        <p:nvSpPr>
          <p:cNvPr id="6" name="Tijdelijke aanduiding voor dianummer 3">
            <a:extLst>
              <a:ext uri="{FF2B5EF4-FFF2-40B4-BE49-F238E27FC236}">
                <a16:creationId xmlns:a16="http://schemas.microsoft.com/office/drawing/2014/main" id="{00C4A9ED-10BC-4655-9631-74B32DCB2A3C}"/>
              </a:ext>
            </a:extLst>
          </p:cNvPr>
          <p:cNvSpPr>
            <a:spLocks noGrp="1"/>
          </p:cNvSpPr>
          <p:nvPr>
            <p:ph type="sldNum" sz="quarter" idx="12"/>
          </p:nvPr>
        </p:nvSpPr>
        <p:spPr/>
        <p:txBody>
          <a:bodyPr/>
          <a:lstStyle>
            <a:lvl1pPr>
              <a:defRPr/>
            </a:lvl1pPr>
          </a:lstStyle>
          <a:p>
            <a:pPr>
              <a:defRPr/>
            </a:pPr>
            <a:fld id="{9AA4A2A2-6B6D-4BF5-A36F-E0909BB0886D}" type="slidenum">
              <a:rPr lang="nl-NL"/>
              <a:pPr>
                <a:defRPr/>
              </a:pPr>
              <a:t>‹nr.›</a:t>
            </a:fld>
            <a:endParaRPr lang="nl-NL" dirty="0"/>
          </a:p>
        </p:txBody>
      </p:sp>
    </p:spTree>
    <p:extLst>
      <p:ext uri="{BB962C8B-B14F-4D97-AF65-F5344CB8AC3E}">
        <p14:creationId xmlns:p14="http://schemas.microsoft.com/office/powerpoint/2010/main" val="3026115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
    <p:bg>
      <p:bgPr>
        <a:solidFill>
          <a:schemeClr val="accent2"/>
        </a:solidFill>
        <a:effectLst/>
      </p:bgPr>
    </p:bg>
    <p:spTree>
      <p:nvGrpSpPr>
        <p:cNvPr id="1" name=""/>
        <p:cNvGrpSpPr/>
        <p:nvPr/>
      </p:nvGrpSpPr>
      <p:grpSpPr>
        <a:xfrm>
          <a:off x="0" y="0"/>
          <a:ext cx="0" cy="0"/>
          <a:chOff x="0" y="0"/>
          <a:chExt cx="0" cy="0"/>
        </a:xfrm>
      </p:grpSpPr>
      <p:sp>
        <p:nvSpPr>
          <p:cNvPr id="10" name="Vrije vorm: vorm 16">
            <a:extLst>
              <a:ext uri="{FF2B5EF4-FFF2-40B4-BE49-F238E27FC236}">
                <a16:creationId xmlns:a16="http://schemas.microsoft.com/office/drawing/2014/main" id="{CE883B12-7812-4AB5-9452-637027F74772}"/>
              </a:ext>
            </a:extLst>
          </p:cNvPr>
          <p:cNvSpPr/>
          <p:nvPr userDrawn="1"/>
        </p:nvSpPr>
        <p:spPr>
          <a:xfrm>
            <a:off x="0" y="0"/>
            <a:ext cx="6096000" cy="6858000"/>
          </a:xfrm>
          <a:custGeom>
            <a:avLst/>
            <a:gdLst>
              <a:gd name="connsiteX0" fmla="*/ 0 w 6096000"/>
              <a:gd name="connsiteY0" fmla="*/ 0 h 6858000"/>
              <a:gd name="connsiteX1" fmla="*/ 5360191 w 6096000"/>
              <a:gd name="connsiteY1" fmla="*/ 0 h 6858000"/>
              <a:gd name="connsiteX2" fmla="*/ 5850001 w 6096000"/>
              <a:gd name="connsiteY2" fmla="*/ 0 h 6858000"/>
              <a:gd name="connsiteX3" fmla="*/ 5862635 w 6096000"/>
              <a:gd name="connsiteY3" fmla="*/ 0 h 6858000"/>
              <a:gd name="connsiteX4" fmla="*/ 5862635 w 6096000"/>
              <a:gd name="connsiteY4" fmla="*/ 709612 h 6858000"/>
              <a:gd name="connsiteX5" fmla="*/ 6096000 w 6096000"/>
              <a:gd name="connsiteY5" fmla="*/ 709612 h 6858000"/>
              <a:gd name="connsiteX6" fmla="*/ 6096000 w 6096000"/>
              <a:gd name="connsiteY6" fmla="*/ 975600 h 6858000"/>
              <a:gd name="connsiteX7" fmla="*/ 6096000 w 6096000"/>
              <a:gd name="connsiteY7" fmla="*/ 1102518 h 6858000"/>
              <a:gd name="connsiteX8" fmla="*/ 6096000 w 6096000"/>
              <a:gd name="connsiteY8" fmla="*/ 6858000 h 6858000"/>
              <a:gd name="connsiteX9" fmla="*/ 0 w 6096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8000">
                <a:moveTo>
                  <a:pt x="0" y="0"/>
                </a:moveTo>
                <a:lnTo>
                  <a:pt x="5360191" y="0"/>
                </a:lnTo>
                <a:lnTo>
                  <a:pt x="5850001" y="0"/>
                </a:lnTo>
                <a:lnTo>
                  <a:pt x="5862635" y="0"/>
                </a:lnTo>
                <a:lnTo>
                  <a:pt x="5862635" y="709612"/>
                </a:lnTo>
                <a:lnTo>
                  <a:pt x="6096000" y="709612"/>
                </a:lnTo>
                <a:lnTo>
                  <a:pt x="6096000" y="975600"/>
                </a:lnTo>
                <a:lnTo>
                  <a:pt x="6096000" y="1102518"/>
                </a:lnTo>
                <a:lnTo>
                  <a:pt x="6096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11" name="Afbeelding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jdelijke aanduiding voor tekst 13"/>
          <p:cNvSpPr>
            <a:spLocks noGrp="1"/>
          </p:cNvSpPr>
          <p:nvPr>
            <p:ph type="body" sz="quarter" idx="13"/>
          </p:nvPr>
        </p:nvSpPr>
        <p:spPr>
          <a:xfrm>
            <a:off x="7176285" y="2286000"/>
            <a:ext cx="4382303" cy="691884"/>
          </a:xfrm>
        </p:spPr>
        <p:txBody>
          <a:bodyPr numCol="1" spcCol="180000" anchor="ctr" anchorCtr="0"/>
          <a:lstStyle>
            <a:lvl1pPr marL="0" indent="0">
              <a:buNone/>
              <a:defRPr sz="2000" i="0">
                <a:solidFill>
                  <a:schemeClr val="tx1"/>
                </a:solidFill>
              </a:defRPr>
            </a:lvl1pPr>
          </a:lstStyle>
          <a:p>
            <a:pPr lvl="0"/>
            <a:r>
              <a:rPr lang="nl-NL" smtClean="0"/>
              <a:t>Tekststijl van het model bewerken</a:t>
            </a:r>
          </a:p>
        </p:txBody>
      </p:sp>
      <p:sp>
        <p:nvSpPr>
          <p:cNvPr id="19" name="Tijdelijke aanduiding voor tekst 13"/>
          <p:cNvSpPr>
            <a:spLocks noGrp="1"/>
          </p:cNvSpPr>
          <p:nvPr>
            <p:ph type="body" sz="quarter" idx="17"/>
          </p:nvPr>
        </p:nvSpPr>
        <p:spPr>
          <a:xfrm>
            <a:off x="7176285" y="3079487"/>
            <a:ext cx="4382303" cy="691884"/>
          </a:xfrm>
        </p:spPr>
        <p:txBody>
          <a:bodyPr numCol="1" spcCol="180000" anchor="ctr" anchorCtr="0"/>
          <a:lstStyle>
            <a:lvl1pPr marL="0" indent="0">
              <a:buNone/>
              <a:defRPr sz="2000" i="0">
                <a:solidFill>
                  <a:schemeClr val="tx1"/>
                </a:solidFill>
              </a:defRPr>
            </a:lvl1pPr>
          </a:lstStyle>
          <a:p>
            <a:pPr lvl="0"/>
            <a:r>
              <a:rPr lang="nl-NL" smtClean="0"/>
              <a:t>Tekststijl van het model bewerken</a:t>
            </a:r>
          </a:p>
        </p:txBody>
      </p:sp>
      <p:sp>
        <p:nvSpPr>
          <p:cNvPr id="20" name="Tijdelijke aanduiding voor tekst 13"/>
          <p:cNvSpPr>
            <a:spLocks noGrp="1"/>
          </p:cNvSpPr>
          <p:nvPr>
            <p:ph type="body" sz="quarter" idx="18"/>
          </p:nvPr>
        </p:nvSpPr>
        <p:spPr>
          <a:xfrm>
            <a:off x="7176285" y="3845506"/>
            <a:ext cx="4382303" cy="691884"/>
          </a:xfrm>
        </p:spPr>
        <p:txBody>
          <a:bodyPr numCol="1" spcCol="180000" anchor="ctr" anchorCtr="0"/>
          <a:lstStyle>
            <a:lvl1pPr marL="0" indent="0">
              <a:buNone/>
              <a:defRPr sz="2000" i="0">
                <a:solidFill>
                  <a:schemeClr val="tx1"/>
                </a:solidFill>
              </a:defRPr>
            </a:lvl1pPr>
          </a:lstStyle>
          <a:p>
            <a:pPr lvl="0"/>
            <a:r>
              <a:rPr lang="nl-NL" smtClean="0"/>
              <a:t>Tekststijl van het model bewerken</a:t>
            </a:r>
          </a:p>
        </p:txBody>
      </p:sp>
      <p:sp>
        <p:nvSpPr>
          <p:cNvPr id="21" name="Tijdelijke aanduiding voor afbeelding 3"/>
          <p:cNvSpPr>
            <a:spLocks noGrp="1" noChangeAspect="1"/>
          </p:cNvSpPr>
          <p:nvPr>
            <p:ph type="pic" sz="quarter" idx="19"/>
          </p:nvPr>
        </p:nvSpPr>
        <p:spPr>
          <a:xfrm>
            <a:off x="6559200" y="2361344"/>
            <a:ext cx="541203" cy="540000"/>
          </a:xfrm>
          <a:blipFill>
            <a:blip r:embed="rId3"/>
            <a:stretch>
              <a:fillRect/>
            </a:stretch>
          </a:blipFill>
        </p:spPr>
        <p:txBody>
          <a:bodyPr/>
          <a:lstStyle>
            <a:lvl1pPr marL="0" indent="0" algn="ctr">
              <a:buNone/>
              <a:defRPr sz="100">
                <a:solidFill>
                  <a:schemeClr val="bg1"/>
                </a:solidFill>
              </a:defRPr>
            </a:lvl1pPr>
          </a:lstStyle>
          <a:p>
            <a:pPr lvl="0"/>
            <a:r>
              <a:rPr lang="nl-NL" noProof="0" smtClean="0"/>
              <a:t>Klik op het pictogram als u een afbeelding wilt toevoegen</a:t>
            </a:r>
            <a:endParaRPr lang="nl-NL" noProof="0" dirty="0"/>
          </a:p>
        </p:txBody>
      </p:sp>
      <p:sp>
        <p:nvSpPr>
          <p:cNvPr id="22" name="Tijdelijke aanduiding voor afbeelding 3"/>
          <p:cNvSpPr>
            <a:spLocks noGrp="1" noChangeAspect="1"/>
          </p:cNvSpPr>
          <p:nvPr>
            <p:ph type="pic" sz="quarter" idx="20"/>
          </p:nvPr>
        </p:nvSpPr>
        <p:spPr>
          <a:xfrm>
            <a:off x="6559200" y="3147360"/>
            <a:ext cx="541203" cy="540000"/>
          </a:xfrm>
          <a:blipFill>
            <a:blip r:embed="rId4"/>
            <a:stretch>
              <a:fillRect/>
            </a:stretch>
          </a:blipFill>
        </p:spPr>
        <p:txBody>
          <a:bodyPr/>
          <a:lstStyle>
            <a:lvl1pPr marL="0" indent="0" algn="ctr">
              <a:buNone/>
              <a:defRPr sz="100">
                <a:solidFill>
                  <a:schemeClr val="bg1"/>
                </a:solidFill>
              </a:defRPr>
            </a:lvl1pPr>
          </a:lstStyle>
          <a:p>
            <a:pPr lvl="0"/>
            <a:r>
              <a:rPr lang="nl-NL" noProof="0" smtClean="0"/>
              <a:t>Klik op het pictogram als u een afbeelding wilt toevoegen</a:t>
            </a:r>
            <a:endParaRPr lang="nl-NL" noProof="0" dirty="0"/>
          </a:p>
        </p:txBody>
      </p:sp>
      <p:sp>
        <p:nvSpPr>
          <p:cNvPr id="23" name="Tijdelijke aanduiding voor afbeelding 3"/>
          <p:cNvSpPr>
            <a:spLocks noGrp="1" noChangeAspect="1"/>
          </p:cNvSpPr>
          <p:nvPr>
            <p:ph type="pic" sz="quarter" idx="21"/>
          </p:nvPr>
        </p:nvSpPr>
        <p:spPr>
          <a:xfrm>
            <a:off x="6559200" y="3920850"/>
            <a:ext cx="541203" cy="540000"/>
          </a:xfrm>
          <a:blipFill>
            <a:blip r:embed="rId5"/>
            <a:stretch>
              <a:fillRect/>
            </a:stretch>
          </a:blipFill>
        </p:spPr>
        <p:txBody>
          <a:bodyPr/>
          <a:lstStyle>
            <a:lvl1pPr marL="0" indent="0" algn="ctr">
              <a:buNone/>
              <a:defRPr sz="100">
                <a:solidFill>
                  <a:schemeClr val="bg1"/>
                </a:solidFill>
              </a:defRPr>
            </a:lvl1pPr>
          </a:lstStyle>
          <a:p>
            <a:pPr lvl="0"/>
            <a:r>
              <a:rPr lang="nl-NL" noProof="0" smtClean="0"/>
              <a:t>Klik op het pictogram als u een afbeelding wilt toevoegen</a:t>
            </a:r>
            <a:endParaRPr lang="nl-NL" noProof="0" dirty="0"/>
          </a:p>
        </p:txBody>
      </p:sp>
      <p:sp>
        <p:nvSpPr>
          <p:cNvPr id="3" name="Titel 2">
            <a:extLst>
              <a:ext uri="{FF2B5EF4-FFF2-40B4-BE49-F238E27FC236}">
                <a16:creationId xmlns:a16="http://schemas.microsoft.com/office/drawing/2014/main" id="{D869C57F-4252-4209-A8BC-33FAC7ADB69A}"/>
              </a:ext>
            </a:extLst>
          </p:cNvPr>
          <p:cNvSpPr>
            <a:spLocks noGrp="1"/>
          </p:cNvSpPr>
          <p:nvPr>
            <p:ph type="title"/>
          </p:nvPr>
        </p:nvSpPr>
        <p:spPr>
          <a:xfrm>
            <a:off x="630000" y="3050453"/>
            <a:ext cx="4997688" cy="1069200"/>
          </a:xfrm>
        </p:spPr>
        <p:txBody>
          <a:bodyPr/>
          <a:lstStyle>
            <a:lvl1pPr>
              <a:defRPr>
                <a:solidFill>
                  <a:schemeClr val="tx1"/>
                </a:solidFill>
              </a:defRPr>
            </a:lvl1pPr>
          </a:lstStyle>
          <a:p>
            <a:r>
              <a:rPr lang="nl-NL" smtClean="0"/>
              <a:t>Klik om de stijl te bewerken</a:t>
            </a:r>
            <a:endParaRPr lang="nl-NL" dirty="0"/>
          </a:p>
        </p:txBody>
      </p:sp>
      <p:sp>
        <p:nvSpPr>
          <p:cNvPr id="25" name="Vertrouwelijkheidsniveau">
            <a:extLst>
              <a:ext uri="{FF2B5EF4-FFF2-40B4-BE49-F238E27FC236}">
                <a16:creationId xmlns:a16="http://schemas.microsoft.com/office/drawing/2014/main" id="{CAA5CBF2-B6F9-4237-8DE7-3D9FD8FFABB1}"/>
              </a:ext>
            </a:extLst>
          </p:cNvPr>
          <p:cNvSpPr>
            <a:spLocks noGrp="1"/>
          </p:cNvSpPr>
          <p:nvPr>
            <p:ph type="body" sz="quarter" idx="26"/>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smtClean="0"/>
              <a:t>Tekststijl van het model bewerken</a:t>
            </a:r>
          </a:p>
        </p:txBody>
      </p:sp>
      <p:sp>
        <p:nvSpPr>
          <p:cNvPr id="12" name="Tijdelijke aanduiding voor dianummer 10">
            <a:extLst>
              <a:ext uri="{FF2B5EF4-FFF2-40B4-BE49-F238E27FC236}">
                <a16:creationId xmlns:a16="http://schemas.microsoft.com/office/drawing/2014/main" id="{A3A163FE-BA7A-4106-9910-A643D023C9F7}"/>
              </a:ext>
            </a:extLst>
          </p:cNvPr>
          <p:cNvSpPr>
            <a:spLocks noGrp="1"/>
          </p:cNvSpPr>
          <p:nvPr>
            <p:ph type="sldNum" sz="quarter" idx="27"/>
          </p:nvPr>
        </p:nvSpPr>
        <p:spPr/>
        <p:txBody>
          <a:bodyPr/>
          <a:lstStyle>
            <a:lvl1pPr>
              <a:defRPr/>
            </a:lvl1pPr>
          </a:lstStyle>
          <a:p>
            <a:pPr>
              <a:defRPr/>
            </a:pPr>
            <a:fld id="{0D886FD3-49E1-4886-BA14-56FB3E948964}" type="slidenum">
              <a:rPr lang="nl-NL"/>
              <a:pPr>
                <a:defRPr/>
              </a:pPr>
              <a:t>‹nr.›</a:t>
            </a:fld>
            <a:endParaRPr lang="nl-NL" dirty="0"/>
          </a:p>
        </p:txBody>
      </p:sp>
    </p:spTree>
    <p:extLst>
      <p:ext uri="{BB962C8B-B14F-4D97-AF65-F5344CB8AC3E}">
        <p14:creationId xmlns:p14="http://schemas.microsoft.com/office/powerpoint/2010/main" val="3526730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Volgdia met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24000" y="1295999"/>
            <a:ext cx="11203200" cy="400110"/>
          </a:xfrm>
        </p:spPr>
        <p:txBody>
          <a:bodyPr/>
          <a:lstStyle/>
          <a:p>
            <a:r>
              <a:rPr lang="nl-NL" noProof="0"/>
              <a:t>Klik om de stijl te bewerken</a:t>
            </a:r>
          </a:p>
        </p:txBody>
      </p:sp>
      <p:sp>
        <p:nvSpPr>
          <p:cNvPr id="5" name="Tijdelijke aanduiding voor illustratie 4"/>
          <p:cNvSpPr>
            <a:spLocks noGrp="1"/>
          </p:cNvSpPr>
          <p:nvPr>
            <p:ph type="clipArt" sz="quarter" idx="11"/>
          </p:nvPr>
        </p:nvSpPr>
        <p:spPr>
          <a:xfrm>
            <a:off x="624416" y="2070000"/>
            <a:ext cx="11203200" cy="4140000"/>
          </a:xfrm>
        </p:spPr>
        <p:txBody>
          <a:bodyPr/>
          <a:lstStyle/>
          <a:p>
            <a:pPr lvl="0"/>
            <a:endParaRPr lang="nl-NL" noProof="0"/>
          </a:p>
        </p:txBody>
      </p:sp>
      <p:sp>
        <p:nvSpPr>
          <p:cNvPr id="4" name="Date Placeholder 1" descr="Date">
            <a:extLst/>
          </p:cNvPr>
          <p:cNvSpPr>
            <a:spLocks noGrp="1"/>
          </p:cNvSpPr>
          <p:nvPr>
            <p:ph type="dt" sz="half" idx="12"/>
          </p:nvPr>
        </p:nvSpPr>
        <p:spPr>
          <a:xfrm>
            <a:off x="0" y="0"/>
            <a:ext cx="0" cy="0"/>
          </a:xfrm>
        </p:spPr>
        <p:txBody>
          <a:bodyPr/>
          <a:lstStyle>
            <a:lvl1pPr>
              <a:defRPr/>
            </a:lvl1pPr>
          </a:lstStyle>
          <a:p>
            <a:pPr>
              <a:defRPr/>
            </a:pPr>
            <a:r>
              <a:rPr lang="nl-NL"/>
              <a:t>Oktober 2017</a:t>
            </a:r>
          </a:p>
        </p:txBody>
      </p:sp>
    </p:spTree>
    <p:extLst>
      <p:ext uri="{BB962C8B-B14F-4D97-AF65-F5344CB8AC3E}">
        <p14:creationId xmlns:p14="http://schemas.microsoft.com/office/powerpoint/2010/main" val="3077439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4" name="Rectangle 189" descr="Bar_Right">
            <a:extLst/>
          </p:cNvPr>
          <p:cNvSpPr>
            <a:spLocks noChangeArrowheads="1"/>
          </p:cNvSpPr>
          <p:nvPr/>
        </p:nvSpPr>
        <p:spPr bwMode="auto">
          <a:xfrm>
            <a:off x="6096000" y="0"/>
            <a:ext cx="6096000" cy="6858000"/>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algn="ctr" fontAlgn="auto">
              <a:spcAft>
                <a:spcPts val="0"/>
              </a:spcAft>
              <a:defRPr/>
            </a:pPr>
            <a:endParaRPr lang="nl-NL" altLang="nl-NL" sz="2600">
              <a:solidFill>
                <a:schemeClr val="bg1"/>
              </a:solidFill>
              <a:cs typeface="Arial" charset="0"/>
            </a:endParaRPr>
          </a:p>
        </p:txBody>
      </p:sp>
      <p:sp>
        <p:nvSpPr>
          <p:cNvPr id="5" name="Rectangle 157">
            <a:extLst/>
          </p:cNvPr>
          <p:cNvSpPr>
            <a:spLocks noChangeArrowheads="1"/>
          </p:cNvSpPr>
          <p:nvPr/>
        </p:nvSpPr>
        <p:spPr bwMode="auto">
          <a:xfrm>
            <a:off x="6578600" y="2474913"/>
            <a:ext cx="4799013"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auto">
              <a:spcBef>
                <a:spcPct val="0"/>
              </a:spcBef>
              <a:spcAft>
                <a:spcPts val="0"/>
              </a:spcAft>
              <a:defRPr/>
            </a:pPr>
            <a:endParaRPr lang="nl-NL" altLang="nl-NL" sz="2600">
              <a:solidFill>
                <a:schemeClr val="bg1"/>
              </a:solidFill>
              <a:cs typeface="Arial" charset="0"/>
            </a:endParaRPr>
          </a:p>
        </p:txBody>
      </p:sp>
      <p:sp>
        <p:nvSpPr>
          <p:cNvPr id="6" name="ZwarteBalk" hidden="1">
            <a:extLst/>
          </p:cNvPr>
          <p:cNvSpPr>
            <a:spLocks noChangeArrowheads="1"/>
          </p:cNvSpPr>
          <p:nvPr/>
        </p:nvSpPr>
        <p:spPr bwMode="auto">
          <a:xfrm>
            <a:off x="11857038" y="0"/>
            <a:ext cx="334962" cy="68580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auto">
              <a:spcAft>
                <a:spcPts val="0"/>
              </a:spcAft>
              <a:defRPr/>
            </a:pPr>
            <a:endParaRPr lang="nl-NL" altLang="nl-NL">
              <a:cs typeface="Arial" charset="0"/>
            </a:endParaRPr>
          </a:p>
        </p:txBody>
      </p:sp>
      <p:pic>
        <p:nvPicPr>
          <p:cNvPr id="7" name="Afbeelding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4" name="Rectangle 196"/>
          <p:cNvSpPr>
            <a:spLocks noGrp="1" noChangeArrowheads="1"/>
          </p:cNvSpPr>
          <p:nvPr>
            <p:ph type="ctrTitle"/>
          </p:nvPr>
        </p:nvSpPr>
        <p:spPr>
          <a:xfrm>
            <a:off x="6715201" y="2880000"/>
            <a:ext cx="4798484" cy="856800"/>
          </a:xfrm>
        </p:spPr>
        <p:txBody>
          <a:bodyPr anchor="b">
            <a:noAutofit/>
          </a:bodyPr>
          <a:lstStyle>
            <a:lvl1pPr>
              <a:defRPr>
                <a:solidFill>
                  <a:schemeClr val="tx1"/>
                </a:solidFill>
              </a:defRPr>
            </a:lvl1pPr>
          </a:lstStyle>
          <a:p>
            <a:pPr lvl="0"/>
            <a:r>
              <a:rPr lang="nl-NL" noProof="0" dirty="0"/>
              <a:t>Klik om de stijl te </a:t>
            </a:r>
            <a:r>
              <a:rPr lang="nl-NL" noProof="0" dirty="0" err="1"/>
              <a:t>bewerken</a:t>
            </a:r>
            <a:endParaRPr lang="nl-NL" noProof="0" dirty="0"/>
          </a:p>
        </p:txBody>
      </p:sp>
      <p:sp>
        <p:nvSpPr>
          <p:cNvPr id="7374" name="Rectangle 206"/>
          <p:cNvSpPr>
            <a:spLocks noGrp="1" noChangeArrowheads="1"/>
          </p:cNvSpPr>
          <p:nvPr>
            <p:ph type="subTitle" idx="1"/>
          </p:nvPr>
        </p:nvSpPr>
        <p:spPr>
          <a:xfrm>
            <a:off x="6715201" y="3780000"/>
            <a:ext cx="4798484" cy="1753200"/>
          </a:xfrm>
        </p:spPr>
        <p:txBody>
          <a:bodyPr/>
          <a:lstStyle>
            <a:lvl1pPr marL="0" indent="0">
              <a:buNone/>
              <a:defRPr sz="1800">
                <a:solidFill>
                  <a:srgbClr val="007BC7"/>
                </a:solidFill>
              </a:defRPr>
            </a:lvl1pPr>
          </a:lstStyle>
          <a:p>
            <a:pPr lvl="0"/>
            <a:r>
              <a:rPr lang="nl-NL" noProof="0" dirty="0"/>
              <a:t>Klik om de </a:t>
            </a:r>
            <a:r>
              <a:rPr lang="nl-NL" noProof="0" dirty="0" err="1"/>
              <a:t>ondertitelstijl</a:t>
            </a:r>
            <a:r>
              <a:rPr lang="nl-NL" noProof="0" dirty="0"/>
              <a:t> van het model te bewerken</a:t>
            </a:r>
          </a:p>
        </p:txBody>
      </p:sp>
      <p:sp>
        <p:nvSpPr>
          <p:cNvPr id="8" name="Date Placeholder 1" descr="Date">
            <a:extLst/>
          </p:cNvPr>
          <p:cNvSpPr>
            <a:spLocks noGrp="1"/>
          </p:cNvSpPr>
          <p:nvPr>
            <p:ph type="dt" sz="half" idx="10"/>
          </p:nvPr>
        </p:nvSpPr>
        <p:spPr>
          <a:xfrm>
            <a:off x="6716713" y="6516688"/>
            <a:ext cx="5240337" cy="207962"/>
          </a:xfrm>
        </p:spPr>
        <p:txBody>
          <a:bodyPr lIns="91440" rIns="91440"/>
          <a:lstStyle>
            <a:lvl1pPr algn="l">
              <a:defRPr sz="1000">
                <a:solidFill>
                  <a:schemeClr val="tx1"/>
                </a:solidFill>
              </a:defRPr>
            </a:lvl1pPr>
          </a:lstStyle>
          <a:p>
            <a:pPr>
              <a:defRPr/>
            </a:pPr>
            <a:r>
              <a:rPr lang="nl-NL"/>
              <a:t>Oktober 2017</a:t>
            </a:r>
          </a:p>
        </p:txBody>
      </p:sp>
    </p:spTree>
    <p:extLst>
      <p:ext uri="{BB962C8B-B14F-4D97-AF65-F5344CB8AC3E}">
        <p14:creationId xmlns:p14="http://schemas.microsoft.com/office/powerpoint/2010/main" val="2480443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olgdia met opsomming">
    <p:spTree>
      <p:nvGrpSpPr>
        <p:cNvPr id="1" name=""/>
        <p:cNvGrpSpPr/>
        <p:nvPr/>
      </p:nvGrpSpPr>
      <p:grpSpPr>
        <a:xfrm>
          <a:off x="0" y="0"/>
          <a:ext cx="0" cy="0"/>
          <a:chOff x="0" y="0"/>
          <a:chExt cx="0" cy="0"/>
        </a:xfrm>
      </p:grpSpPr>
      <p:sp>
        <p:nvSpPr>
          <p:cNvPr id="2" name="Titel 1"/>
          <p:cNvSpPr>
            <a:spLocks noGrp="1"/>
          </p:cNvSpPr>
          <p:nvPr>
            <p:ph type="title"/>
          </p:nvPr>
        </p:nvSpPr>
        <p:spPr>
          <a:xfrm>
            <a:off x="624000" y="1295999"/>
            <a:ext cx="11203200" cy="400110"/>
          </a:xfrm>
        </p:spPr>
        <p:txBody>
          <a:bodyPr/>
          <a:lstStyle>
            <a:lvl1pPr>
              <a:defRPr/>
            </a:lvl1pPr>
          </a:lstStyle>
          <a:p>
            <a:r>
              <a:rPr lang="nl-NL" noProof="0"/>
              <a:t>Klik om de stijl te bewerken</a:t>
            </a:r>
            <a:endParaRPr lang="nl-NL" noProof="0" dirty="0"/>
          </a:p>
        </p:txBody>
      </p:sp>
      <p:sp>
        <p:nvSpPr>
          <p:cNvPr id="7" name="Tijdelijke aanduiding voor tekst 6"/>
          <p:cNvSpPr>
            <a:spLocks noGrp="1"/>
          </p:cNvSpPr>
          <p:nvPr>
            <p:ph type="body" sz="quarter" idx="11"/>
          </p:nvPr>
        </p:nvSpPr>
        <p:spPr>
          <a:xfrm>
            <a:off x="624417" y="2070000"/>
            <a:ext cx="11203200" cy="4140000"/>
          </a:xfrm>
        </p:spPr>
        <p:txBody>
          <a:bodyPr/>
          <a:lstStyle>
            <a:lvl4pPr marL="1274763" indent="-285750">
              <a:buFont typeface="Verdana" pitchFamily="34" charset="0"/>
              <a:buChar char="–"/>
              <a:defRPr sz="1800"/>
            </a:lvl4pPr>
            <a:lvl5pPr marL="1631950" indent="-285750">
              <a:buFont typeface="Verdana" pitchFamily="34" charset="0"/>
              <a:buChar char="»"/>
              <a:defRPr/>
            </a:lvl5pPr>
          </a:lstStyle>
          <a:p>
            <a:pPr lvl="0"/>
            <a:r>
              <a:rPr lang="nl-NL" noProof="0" dirty="0"/>
              <a:t>Klik om de modelstijlen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4" name="Date Placeholder 1" descr="Date">
            <a:extLst/>
          </p:cNvPr>
          <p:cNvSpPr>
            <a:spLocks noGrp="1"/>
          </p:cNvSpPr>
          <p:nvPr>
            <p:ph type="dt" sz="half" idx="12"/>
          </p:nvPr>
        </p:nvSpPr>
        <p:spPr/>
        <p:txBody>
          <a:bodyPr/>
          <a:lstStyle>
            <a:lvl1pPr>
              <a:defRPr/>
            </a:lvl1pPr>
          </a:lstStyle>
          <a:p>
            <a:pPr>
              <a:defRPr/>
            </a:pPr>
            <a:r>
              <a:rPr lang="nl-NL"/>
              <a:t>Oktober 2017</a:t>
            </a:r>
          </a:p>
        </p:txBody>
      </p:sp>
    </p:spTree>
    <p:extLst>
      <p:ext uri="{BB962C8B-B14F-4D97-AF65-F5344CB8AC3E}">
        <p14:creationId xmlns:p14="http://schemas.microsoft.com/office/powerpoint/2010/main" val="1019742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gdia met tabel">
    <p:spTree>
      <p:nvGrpSpPr>
        <p:cNvPr id="1" name=""/>
        <p:cNvGrpSpPr/>
        <p:nvPr/>
      </p:nvGrpSpPr>
      <p:grpSpPr>
        <a:xfrm>
          <a:off x="0" y="0"/>
          <a:ext cx="0" cy="0"/>
          <a:chOff x="0" y="0"/>
          <a:chExt cx="0" cy="0"/>
        </a:xfrm>
      </p:grpSpPr>
      <p:sp>
        <p:nvSpPr>
          <p:cNvPr id="2" name="Titel 1"/>
          <p:cNvSpPr>
            <a:spLocks noGrp="1"/>
          </p:cNvSpPr>
          <p:nvPr>
            <p:ph type="title"/>
          </p:nvPr>
        </p:nvSpPr>
        <p:spPr>
          <a:xfrm>
            <a:off x="624000" y="1295999"/>
            <a:ext cx="11203200" cy="400110"/>
          </a:xfrm>
        </p:spPr>
        <p:txBody>
          <a:bodyPr/>
          <a:lstStyle/>
          <a:p>
            <a:r>
              <a:rPr lang="nl-NL" noProof="0"/>
              <a:t>Klik om de stijl te bewerken</a:t>
            </a:r>
          </a:p>
        </p:txBody>
      </p:sp>
      <p:sp>
        <p:nvSpPr>
          <p:cNvPr id="5" name="Tijdelijke aanduiding voor tabel 4"/>
          <p:cNvSpPr>
            <a:spLocks noGrp="1"/>
          </p:cNvSpPr>
          <p:nvPr>
            <p:ph type="tbl" sz="quarter" idx="11"/>
          </p:nvPr>
        </p:nvSpPr>
        <p:spPr>
          <a:xfrm>
            <a:off x="624000" y="2070000"/>
            <a:ext cx="11203200" cy="4140000"/>
          </a:xfrm>
        </p:spPr>
        <p:txBody>
          <a:bodyPr/>
          <a:lstStyle/>
          <a:p>
            <a:pPr lvl="0"/>
            <a:endParaRPr lang="nl-NL" noProof="0"/>
          </a:p>
        </p:txBody>
      </p:sp>
      <p:sp>
        <p:nvSpPr>
          <p:cNvPr id="4" name="Date Placeholder 1" descr="Date">
            <a:extLst/>
          </p:cNvPr>
          <p:cNvSpPr>
            <a:spLocks noGrp="1"/>
          </p:cNvSpPr>
          <p:nvPr>
            <p:ph type="dt" sz="half" idx="12"/>
          </p:nvPr>
        </p:nvSpPr>
        <p:spPr/>
        <p:txBody>
          <a:bodyPr/>
          <a:lstStyle>
            <a:lvl1pPr>
              <a:defRPr/>
            </a:lvl1pPr>
          </a:lstStyle>
          <a:p>
            <a:pPr>
              <a:defRPr/>
            </a:pPr>
            <a:r>
              <a:rPr lang="nl-NL"/>
              <a:t>Oktober 2017</a:t>
            </a:r>
          </a:p>
        </p:txBody>
      </p:sp>
    </p:spTree>
    <p:extLst>
      <p:ext uri="{BB962C8B-B14F-4D97-AF65-F5344CB8AC3E}">
        <p14:creationId xmlns:p14="http://schemas.microsoft.com/office/powerpoint/2010/main" val="4226686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olg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624000" y="1295999"/>
            <a:ext cx="11203200" cy="400110"/>
          </a:xfrm>
        </p:spPr>
        <p:txBody>
          <a:bodyPr/>
          <a:lstStyle/>
          <a:p>
            <a:r>
              <a:rPr lang="nl-NL" noProof="0"/>
              <a:t>Klik om de stijl te bewerken</a:t>
            </a:r>
          </a:p>
        </p:txBody>
      </p:sp>
      <p:sp>
        <p:nvSpPr>
          <p:cNvPr id="5" name="Tijdelijke aanduiding voor grafiek 4"/>
          <p:cNvSpPr>
            <a:spLocks noGrp="1"/>
          </p:cNvSpPr>
          <p:nvPr>
            <p:ph type="chart" sz="quarter" idx="11"/>
          </p:nvPr>
        </p:nvSpPr>
        <p:spPr>
          <a:xfrm>
            <a:off x="624417" y="2070000"/>
            <a:ext cx="11203200" cy="4140000"/>
          </a:xfrm>
        </p:spPr>
        <p:txBody>
          <a:bodyPr/>
          <a:lstStyle/>
          <a:p>
            <a:pPr lvl="0"/>
            <a:endParaRPr lang="nl-NL" noProof="0"/>
          </a:p>
        </p:txBody>
      </p:sp>
      <p:sp>
        <p:nvSpPr>
          <p:cNvPr id="4" name="Date Placeholder 1" descr="Date">
            <a:extLst/>
          </p:cNvPr>
          <p:cNvSpPr>
            <a:spLocks noGrp="1"/>
          </p:cNvSpPr>
          <p:nvPr>
            <p:ph type="dt" sz="half" idx="12"/>
          </p:nvPr>
        </p:nvSpPr>
        <p:spPr/>
        <p:txBody>
          <a:bodyPr/>
          <a:lstStyle>
            <a:lvl1pPr>
              <a:defRPr/>
            </a:lvl1pPr>
          </a:lstStyle>
          <a:p>
            <a:pPr>
              <a:defRPr/>
            </a:pPr>
            <a:r>
              <a:rPr lang="nl-NL"/>
              <a:t>Oktober 2017</a:t>
            </a:r>
          </a:p>
        </p:txBody>
      </p:sp>
    </p:spTree>
    <p:extLst>
      <p:ext uri="{BB962C8B-B14F-4D97-AF65-F5344CB8AC3E}">
        <p14:creationId xmlns:p14="http://schemas.microsoft.com/office/powerpoint/2010/main" val="1460415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olgdia met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24000" y="1295999"/>
            <a:ext cx="11203200" cy="400110"/>
          </a:xfrm>
        </p:spPr>
        <p:txBody>
          <a:bodyPr/>
          <a:lstStyle/>
          <a:p>
            <a:r>
              <a:rPr lang="nl-NL" noProof="0"/>
              <a:t>Klik om de stijl te bewerken</a:t>
            </a:r>
          </a:p>
        </p:txBody>
      </p:sp>
      <p:sp>
        <p:nvSpPr>
          <p:cNvPr id="5" name="Tijdelijke aanduiding voor illustratie 4"/>
          <p:cNvSpPr>
            <a:spLocks noGrp="1"/>
          </p:cNvSpPr>
          <p:nvPr>
            <p:ph type="clipArt" sz="quarter" idx="11"/>
          </p:nvPr>
        </p:nvSpPr>
        <p:spPr>
          <a:xfrm>
            <a:off x="624416" y="2070000"/>
            <a:ext cx="11203200" cy="4140000"/>
          </a:xfrm>
        </p:spPr>
        <p:txBody>
          <a:bodyPr/>
          <a:lstStyle/>
          <a:p>
            <a:pPr lvl="0"/>
            <a:endParaRPr lang="nl-NL" noProof="0"/>
          </a:p>
        </p:txBody>
      </p:sp>
      <p:sp>
        <p:nvSpPr>
          <p:cNvPr id="4" name="Date Placeholder 1" descr="Date">
            <a:extLst/>
          </p:cNvPr>
          <p:cNvSpPr>
            <a:spLocks noGrp="1"/>
          </p:cNvSpPr>
          <p:nvPr>
            <p:ph type="dt" sz="half" idx="12"/>
          </p:nvPr>
        </p:nvSpPr>
        <p:spPr/>
        <p:txBody>
          <a:bodyPr/>
          <a:lstStyle>
            <a:lvl1pPr>
              <a:defRPr/>
            </a:lvl1pPr>
          </a:lstStyle>
          <a:p>
            <a:pPr>
              <a:defRPr/>
            </a:pPr>
            <a:r>
              <a:rPr lang="nl-NL"/>
              <a:t>Oktober 2017</a:t>
            </a:r>
          </a:p>
        </p:txBody>
      </p:sp>
    </p:spTree>
    <p:extLst>
      <p:ext uri="{BB962C8B-B14F-4D97-AF65-F5344CB8AC3E}">
        <p14:creationId xmlns:p14="http://schemas.microsoft.com/office/powerpoint/2010/main" val="3079382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Grote tekst geel">
    <p:bg>
      <p:bgPr>
        <a:solidFill>
          <a:schemeClr val="accent2"/>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0000" y="1052514"/>
            <a:ext cx="10923588" cy="4024800"/>
          </a:xfrm>
        </p:spPr>
        <p:txBody>
          <a:bodyPr anchor="b">
            <a:normAutofit/>
          </a:bodyPr>
          <a:lstStyle>
            <a:lvl1pPr algn="l">
              <a:defRPr sz="8000" b="0">
                <a:solidFill>
                  <a:schemeClr val="bg1"/>
                </a:solidFill>
              </a:defRPr>
            </a:lvl1pPr>
          </a:lstStyle>
          <a:p>
            <a:r>
              <a:rPr lang="nl-NL" smtClean="0"/>
              <a:t>Klik om de stijl te bewerken</a:t>
            </a:r>
            <a:endParaRPr lang="nl-NL" dirty="0"/>
          </a:p>
        </p:txBody>
      </p:sp>
      <p:sp>
        <p:nvSpPr>
          <p:cNvPr id="4" name="Ondertitel 2"/>
          <p:cNvSpPr>
            <a:spLocks noGrp="1"/>
          </p:cNvSpPr>
          <p:nvPr>
            <p:ph type="subTitle" idx="1"/>
          </p:nvPr>
        </p:nvSpPr>
        <p:spPr>
          <a:xfrm>
            <a:off x="630000" y="5298141"/>
            <a:ext cx="10923588" cy="923272"/>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sp>
        <p:nvSpPr>
          <p:cNvPr id="12" name="Vertrouwelijkheidsniveau">
            <a:extLst>
              <a:ext uri="{FF2B5EF4-FFF2-40B4-BE49-F238E27FC236}">
                <a16:creationId xmlns:a16="http://schemas.microsoft.com/office/drawing/2014/main" id="{D32BCAE4-C367-4016-B734-236CBBFED4D7}"/>
              </a:ext>
            </a:extLst>
          </p:cNvPr>
          <p:cNvSpPr>
            <a:spLocks noGrp="1"/>
          </p:cNvSpPr>
          <p:nvPr>
            <p:ph type="body" sz="quarter" idx="26"/>
          </p:nvPr>
        </p:nvSpPr>
        <p:spPr>
          <a:xfrm>
            <a:off x="630000" y="6528572"/>
            <a:ext cx="4262437" cy="183600"/>
          </a:xfrm>
        </p:spPr>
        <p:txBody>
          <a:bodyPr anchor="b">
            <a:noAutofit/>
          </a:bodyPr>
          <a:lstStyle>
            <a:lvl1pPr marL="0" indent="0">
              <a:buNone/>
              <a:defRPr sz="900" cap="all" baseline="0">
                <a:solidFill>
                  <a:schemeClr val="bg1"/>
                </a:solidFill>
              </a:defRPr>
            </a:lvl1pPr>
          </a:lstStyle>
          <a:p>
            <a:pPr lvl="0"/>
            <a:r>
              <a:rPr lang="nl-NL" smtClean="0"/>
              <a:t>Tekststijl van het model bewerken</a:t>
            </a:r>
          </a:p>
        </p:txBody>
      </p:sp>
      <p:sp>
        <p:nvSpPr>
          <p:cNvPr id="5" name="Tijdelijke aanduiding voor dianummer 5">
            <a:extLst>
              <a:ext uri="{FF2B5EF4-FFF2-40B4-BE49-F238E27FC236}">
                <a16:creationId xmlns:a16="http://schemas.microsoft.com/office/drawing/2014/main" id="{CB8E684C-7D4C-426C-AC24-E424245763F3}"/>
              </a:ext>
            </a:extLst>
          </p:cNvPr>
          <p:cNvSpPr>
            <a:spLocks noGrp="1"/>
          </p:cNvSpPr>
          <p:nvPr>
            <p:ph type="sldNum" sz="quarter" idx="27"/>
          </p:nvPr>
        </p:nvSpPr>
        <p:spPr>
          <a:xfrm>
            <a:off x="0" y="0"/>
            <a:ext cx="0" cy="0"/>
          </a:xfrm>
        </p:spPr>
        <p:txBody>
          <a:bodyPr/>
          <a:lstStyle>
            <a:lvl1pPr>
              <a:defRPr>
                <a:solidFill>
                  <a:schemeClr val="bg1"/>
                </a:solidFill>
              </a:defRPr>
            </a:lvl1pPr>
          </a:lstStyle>
          <a:p>
            <a:pPr>
              <a:defRPr/>
            </a:pPr>
            <a:fld id="{4D98E83C-A4B1-4454-BDC9-719B61419FF0}" type="slidenum">
              <a:rPr lang="nl-NL"/>
              <a:pPr>
                <a:defRPr/>
              </a:pPr>
              <a:t>‹nr.›</a:t>
            </a:fld>
            <a:endParaRPr lang="nl-NL" dirty="0"/>
          </a:p>
        </p:txBody>
      </p:sp>
    </p:spTree>
    <p:extLst>
      <p:ext uri="{BB962C8B-B14F-4D97-AF65-F5344CB8AC3E}">
        <p14:creationId xmlns:p14="http://schemas.microsoft.com/office/powerpoint/2010/main" val="362624576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horizontaal">
    <p:bg>
      <p:bgPr>
        <a:solidFill>
          <a:schemeClr val="accent2"/>
        </a:solidFill>
        <a:effectLst/>
      </p:bgPr>
    </p:bg>
    <p:spTree>
      <p:nvGrpSpPr>
        <p:cNvPr id="1" name=""/>
        <p:cNvGrpSpPr/>
        <p:nvPr/>
      </p:nvGrpSpPr>
      <p:grpSpPr>
        <a:xfrm>
          <a:off x="0" y="0"/>
          <a:ext cx="0" cy="0"/>
          <a:chOff x="0" y="0"/>
          <a:chExt cx="0" cy="0"/>
        </a:xfrm>
      </p:grpSpPr>
      <p:sp>
        <p:nvSpPr>
          <p:cNvPr id="7" name="Rechthoek 6"/>
          <p:cNvSpPr/>
          <p:nvPr userDrawn="1"/>
        </p:nvSpPr>
        <p:spPr>
          <a:xfrm>
            <a:off x="0" y="3427413"/>
            <a:ext cx="12192000" cy="343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10" name="Afbeelding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35000" y="1879600"/>
            <a:ext cx="10923588" cy="1547813"/>
          </a:xfrm>
        </p:spPr>
        <p:txBody>
          <a:bodyPr anchor="ctr">
            <a:normAutofit/>
          </a:bodyPr>
          <a:lstStyle>
            <a:lvl1pPr>
              <a:defRPr sz="4800">
                <a:solidFill>
                  <a:schemeClr val="tx1"/>
                </a:solidFill>
              </a:defRPr>
            </a:lvl1pPr>
          </a:lstStyle>
          <a:p>
            <a:r>
              <a:rPr lang="nl-NL" smtClean="0"/>
              <a:t>Klik om de stijl te bewerken</a:t>
            </a:r>
            <a:endParaRPr lang="nl-NL" dirty="0"/>
          </a:p>
        </p:txBody>
      </p:sp>
      <p:sp>
        <p:nvSpPr>
          <p:cNvPr id="9" name="Ondertitel 2"/>
          <p:cNvSpPr>
            <a:spLocks noGrp="1"/>
          </p:cNvSpPr>
          <p:nvPr>
            <p:ph type="subTitle" idx="1"/>
          </p:nvPr>
        </p:nvSpPr>
        <p:spPr>
          <a:xfrm>
            <a:off x="635000" y="3749486"/>
            <a:ext cx="10925176" cy="1736913"/>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sp>
        <p:nvSpPr>
          <p:cNvPr id="23" name="Vertrouwelijkheidsniveau">
            <a:extLst>
              <a:ext uri="{FF2B5EF4-FFF2-40B4-BE49-F238E27FC236}">
                <a16:creationId xmlns:a16="http://schemas.microsoft.com/office/drawing/2014/main" id="{9083841F-8AA4-4AEC-93F7-5EDA66B599C7}"/>
              </a:ext>
            </a:extLst>
          </p:cNvPr>
          <p:cNvSpPr>
            <a:spLocks noGrp="1"/>
          </p:cNvSpPr>
          <p:nvPr>
            <p:ph type="body" sz="quarter" idx="26"/>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smtClean="0"/>
              <a:t>Tekststijl van het model bewerken</a:t>
            </a:r>
          </a:p>
        </p:txBody>
      </p:sp>
      <p:sp>
        <p:nvSpPr>
          <p:cNvPr id="8" name="Tijdelijke aanduiding voor tekst 16">
            <a:extLst>
              <a:ext uri="{FF2B5EF4-FFF2-40B4-BE49-F238E27FC236}">
                <a16:creationId xmlns:a16="http://schemas.microsoft.com/office/drawing/2014/main" id="{631BC45E-EEEE-444C-8340-F4E4E532BFAC}"/>
              </a:ext>
            </a:extLst>
          </p:cNvPr>
          <p:cNvSpPr>
            <a:spLocks noGrp="1"/>
          </p:cNvSpPr>
          <p:nvPr>
            <p:ph type="body" sz="quarter" idx="21"/>
          </p:nvPr>
        </p:nvSpPr>
        <p:spPr>
          <a:xfrm>
            <a:off x="630001" y="5486400"/>
            <a:ext cx="5004000" cy="322075"/>
          </a:xfrm>
        </p:spPr>
        <p:txBody>
          <a:bodyPr anchor="t" anchorCtr="0">
            <a:noAutofit/>
          </a:bodyPr>
          <a:lstStyle>
            <a:lvl1pPr marL="0" indent="0">
              <a:lnSpc>
                <a:spcPct val="100000"/>
              </a:lnSpc>
              <a:spcBef>
                <a:spcPts val="0"/>
              </a:spcBef>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smtClean="0"/>
              <a:t>Tekststijl van het model bewerken</a:t>
            </a:r>
          </a:p>
        </p:txBody>
      </p:sp>
      <p:sp>
        <p:nvSpPr>
          <p:cNvPr id="11" name="Tijdelijke aanduiding voor tekst 8">
            <a:extLst>
              <a:ext uri="{FF2B5EF4-FFF2-40B4-BE49-F238E27FC236}">
                <a16:creationId xmlns:a16="http://schemas.microsoft.com/office/drawing/2014/main" id="{24115787-E7BA-4E6B-ACDF-C586817C79B4}"/>
              </a:ext>
            </a:extLst>
          </p:cNvPr>
          <p:cNvSpPr>
            <a:spLocks noGrp="1"/>
          </p:cNvSpPr>
          <p:nvPr>
            <p:ph type="body" sz="quarter" idx="25"/>
          </p:nvPr>
        </p:nvSpPr>
        <p:spPr>
          <a:xfrm>
            <a:off x="630000" y="5808475"/>
            <a:ext cx="5004000" cy="345651"/>
          </a:xfrm>
        </p:spPr>
        <p:txBody>
          <a:bodyPr/>
          <a:lstStyle>
            <a:lvl1pPr marL="0" indent="0">
              <a:lnSpc>
                <a:spcPct val="100000"/>
              </a:lnSpc>
              <a:spcBef>
                <a:spcPts val="0"/>
              </a:spcBef>
              <a:buNone/>
              <a:defRPr sz="1600"/>
            </a:lvl1pPr>
          </a:lstStyle>
          <a:p>
            <a:pPr lvl="0"/>
            <a:r>
              <a:rPr lang="nl-NL" smtClean="0"/>
              <a:t>Tekststijl van het model bewerken</a:t>
            </a:r>
          </a:p>
        </p:txBody>
      </p:sp>
      <p:sp>
        <p:nvSpPr>
          <p:cNvPr id="12" name="Tijdelijke aanduiding voor dianummer 21">
            <a:extLst>
              <a:ext uri="{FF2B5EF4-FFF2-40B4-BE49-F238E27FC236}">
                <a16:creationId xmlns:a16="http://schemas.microsoft.com/office/drawing/2014/main" id="{17E1F773-BF9C-4C35-ABBC-BFB53364B3A3}"/>
              </a:ext>
            </a:extLst>
          </p:cNvPr>
          <p:cNvSpPr>
            <a:spLocks noGrp="1"/>
          </p:cNvSpPr>
          <p:nvPr>
            <p:ph type="sldNum" sz="quarter" idx="27"/>
          </p:nvPr>
        </p:nvSpPr>
        <p:spPr/>
        <p:txBody>
          <a:bodyPr/>
          <a:lstStyle>
            <a:lvl1pPr>
              <a:defRPr/>
            </a:lvl1pPr>
          </a:lstStyle>
          <a:p>
            <a:pPr>
              <a:defRPr/>
            </a:pPr>
            <a:fld id="{5D5F2A8D-08B5-4618-BB41-735937E00828}" type="slidenum">
              <a:rPr lang="nl-NL"/>
              <a:pPr>
                <a:defRPr/>
              </a:pPr>
              <a:t>‹nr.›</a:t>
            </a:fld>
            <a:endParaRPr lang="nl-NL" dirty="0"/>
          </a:p>
        </p:txBody>
      </p:sp>
    </p:spTree>
    <p:extLst>
      <p:ext uri="{BB962C8B-B14F-4D97-AF65-F5344CB8AC3E}">
        <p14:creationId xmlns:p14="http://schemas.microsoft.com/office/powerpoint/2010/main" val="3209590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bg>
      <p:bgPr>
        <a:solidFill>
          <a:schemeClr val="accent2"/>
        </a:solidFill>
        <a:effectLst/>
      </p:bgPr>
    </p:bg>
    <p:spTree>
      <p:nvGrpSpPr>
        <p:cNvPr id="1" name=""/>
        <p:cNvGrpSpPr/>
        <p:nvPr/>
      </p:nvGrpSpPr>
      <p:grpSpPr>
        <a:xfrm>
          <a:off x="0" y="0"/>
          <a:ext cx="0" cy="0"/>
          <a:chOff x="0" y="0"/>
          <a:chExt cx="0" cy="0"/>
        </a:xfrm>
      </p:grpSpPr>
      <p:pic>
        <p:nvPicPr>
          <p:cNvPr id="8"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jdelijke aanduiding voor afbeelding 12">
            <a:extLst>
              <a:ext uri="{FF2B5EF4-FFF2-40B4-BE49-F238E27FC236}">
                <a16:creationId xmlns:a16="http://schemas.microsoft.com/office/drawing/2014/main" id="{51AE06CA-FDAB-47E6-9A6B-49429DE85BD5}"/>
              </a:ext>
            </a:extLst>
          </p:cNvPr>
          <p:cNvSpPr>
            <a:spLocks noGrp="1"/>
          </p:cNvSpPr>
          <p:nvPr>
            <p:ph type="pic" sz="quarter" idx="29"/>
          </p:nvPr>
        </p:nvSpPr>
        <p:spPr>
          <a:xfrm>
            <a:off x="0" y="0"/>
            <a:ext cx="6096000" cy="6858000"/>
          </a:xfrm>
          <a:custGeom>
            <a:avLst/>
            <a:gdLst>
              <a:gd name="connsiteX0" fmla="*/ 6069807 w 6096000"/>
              <a:gd name="connsiteY0" fmla="*/ 975600 h 6858000"/>
              <a:gd name="connsiteX1" fmla="*/ 6096000 w 6096000"/>
              <a:gd name="connsiteY1" fmla="*/ 975600 h 6858000"/>
              <a:gd name="connsiteX2" fmla="*/ 6096000 w 6096000"/>
              <a:gd name="connsiteY2" fmla="*/ 1014413 h 6858000"/>
              <a:gd name="connsiteX3" fmla="*/ 6069807 w 6096000"/>
              <a:gd name="connsiteY3" fmla="*/ 1014413 h 6858000"/>
              <a:gd name="connsiteX4" fmla="*/ 0 w 6096000"/>
              <a:gd name="connsiteY4" fmla="*/ 0 h 6858000"/>
              <a:gd name="connsiteX5" fmla="*/ 5777707 w 6096000"/>
              <a:gd name="connsiteY5" fmla="*/ 0 h 6858000"/>
              <a:gd name="connsiteX6" fmla="*/ 5777707 w 6096000"/>
              <a:gd name="connsiteY6" fmla="*/ 1014413 h 6858000"/>
              <a:gd name="connsiteX7" fmla="*/ 5777707 w 6096000"/>
              <a:gd name="connsiteY7" fmla="*/ 1265494 h 6858000"/>
              <a:gd name="connsiteX8" fmla="*/ 5777707 w 6096000"/>
              <a:gd name="connsiteY8" fmla="*/ 1281113 h 6858000"/>
              <a:gd name="connsiteX9" fmla="*/ 6096000 w 6096000"/>
              <a:gd name="connsiteY9" fmla="*/ 1281113 h 6858000"/>
              <a:gd name="connsiteX10" fmla="*/ 6096000 w 6096000"/>
              <a:gd name="connsiteY10" fmla="*/ 6858000 h 6858000"/>
              <a:gd name="connsiteX11" fmla="*/ 5848350 w 6096000"/>
              <a:gd name="connsiteY11" fmla="*/ 6858000 h 6858000"/>
              <a:gd name="connsiteX12" fmla="*/ 0 w 60960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858000">
                <a:moveTo>
                  <a:pt x="6069807" y="975600"/>
                </a:moveTo>
                <a:lnTo>
                  <a:pt x="6096000" y="975600"/>
                </a:lnTo>
                <a:lnTo>
                  <a:pt x="6096000" y="1014413"/>
                </a:lnTo>
                <a:lnTo>
                  <a:pt x="6069807" y="1014413"/>
                </a:lnTo>
                <a:close/>
                <a:moveTo>
                  <a:pt x="0" y="0"/>
                </a:moveTo>
                <a:lnTo>
                  <a:pt x="5777707" y="0"/>
                </a:lnTo>
                <a:lnTo>
                  <a:pt x="5777707" y="1014413"/>
                </a:lnTo>
                <a:lnTo>
                  <a:pt x="5777707" y="1265494"/>
                </a:lnTo>
                <a:lnTo>
                  <a:pt x="5777707" y="1281113"/>
                </a:lnTo>
                <a:lnTo>
                  <a:pt x="6096000" y="1281113"/>
                </a:lnTo>
                <a:lnTo>
                  <a:pt x="6096000" y="6858000"/>
                </a:lnTo>
                <a:lnTo>
                  <a:pt x="5848350" y="6858000"/>
                </a:lnTo>
                <a:lnTo>
                  <a:pt x="0" y="6858000"/>
                </a:lnTo>
                <a:close/>
              </a:path>
            </a:pathLst>
          </a:custGeom>
          <a:solidFill>
            <a:schemeClr val="bg1">
              <a:lumMod val="85000"/>
            </a:schemeClr>
          </a:solidFill>
        </p:spPr>
        <p:txBody>
          <a:bodyPr wrap="square" tIns="1800000" anchor="t" anchorCtr="1">
            <a:noAutofit/>
          </a:bodyPr>
          <a:lstStyle>
            <a:lvl1pPr marL="0" indent="0">
              <a:buNone/>
              <a:defRPr/>
            </a:lvl1pPr>
          </a:lstStyle>
          <a:p>
            <a:pPr lvl="0"/>
            <a:r>
              <a:rPr lang="nl-NL" noProof="0" smtClean="0"/>
              <a:t>Klik op het pictogram als u een afbeelding wilt toevoegen</a:t>
            </a:r>
            <a:endParaRPr lang="nl-NL" noProof="0" dirty="0"/>
          </a:p>
        </p:txBody>
      </p:sp>
      <p:sp>
        <p:nvSpPr>
          <p:cNvPr id="28" name="Vertrouwelijkheidsniveau">
            <a:extLst>
              <a:ext uri="{FF2B5EF4-FFF2-40B4-BE49-F238E27FC236}">
                <a16:creationId xmlns:a16="http://schemas.microsoft.com/office/drawing/2014/main" id="{233E6339-A3B7-4F01-A9A8-3BA0F6CFAD10}"/>
              </a:ext>
            </a:extLst>
          </p:cNvPr>
          <p:cNvSpPr>
            <a:spLocks noGrp="1"/>
          </p:cNvSpPr>
          <p:nvPr>
            <p:ph type="body" sz="quarter" idx="26"/>
          </p:nvPr>
        </p:nvSpPr>
        <p:spPr>
          <a:xfrm>
            <a:off x="6553200" y="6528572"/>
            <a:ext cx="4262437" cy="183600"/>
          </a:xfrm>
        </p:spPr>
        <p:txBody>
          <a:bodyPr anchor="b" anchorCtr="0">
            <a:noAutofit/>
          </a:bodyPr>
          <a:lstStyle>
            <a:lvl1pPr marL="0" indent="0">
              <a:buNone/>
              <a:defRPr sz="900" cap="all" baseline="0">
                <a:solidFill>
                  <a:schemeClr val="tx1"/>
                </a:solidFill>
              </a:defRPr>
            </a:lvl1pPr>
          </a:lstStyle>
          <a:p>
            <a:pPr lvl="0"/>
            <a:r>
              <a:rPr lang="nl-NL" smtClean="0"/>
              <a:t>Tekststijl van het model bewerken</a:t>
            </a:r>
          </a:p>
        </p:txBody>
      </p:sp>
      <p:sp>
        <p:nvSpPr>
          <p:cNvPr id="29" name="Ondertitel 2">
            <a:extLst>
              <a:ext uri="{FF2B5EF4-FFF2-40B4-BE49-F238E27FC236}">
                <a16:creationId xmlns:a16="http://schemas.microsoft.com/office/drawing/2014/main" id="{CC6EB04B-3622-4850-A8B2-65C852378410}"/>
              </a:ext>
            </a:extLst>
          </p:cNvPr>
          <p:cNvSpPr>
            <a:spLocks noGrp="1"/>
          </p:cNvSpPr>
          <p:nvPr>
            <p:ph type="subTitle" idx="1"/>
          </p:nvPr>
        </p:nvSpPr>
        <p:spPr>
          <a:xfrm>
            <a:off x="6552000" y="3657601"/>
            <a:ext cx="5004000" cy="1828800"/>
          </a:xfrm>
        </p:spPr>
        <p:txBody>
          <a:bodyPr/>
          <a:lstStyle>
            <a:lvl1pPr marL="0" indent="0" algn="l">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sp>
        <p:nvSpPr>
          <p:cNvPr id="30" name="Titel 1">
            <a:extLst>
              <a:ext uri="{FF2B5EF4-FFF2-40B4-BE49-F238E27FC236}">
                <a16:creationId xmlns:a16="http://schemas.microsoft.com/office/drawing/2014/main" id="{170997DC-0B66-445A-9CA4-DC2FB480E2D6}"/>
              </a:ext>
            </a:extLst>
          </p:cNvPr>
          <p:cNvSpPr>
            <a:spLocks noGrp="1"/>
          </p:cNvSpPr>
          <p:nvPr>
            <p:ph type="ctrTitle"/>
          </p:nvPr>
        </p:nvSpPr>
        <p:spPr>
          <a:xfrm>
            <a:off x="6552000" y="2120417"/>
            <a:ext cx="5004000" cy="1403350"/>
          </a:xfrm>
        </p:spPr>
        <p:txBody>
          <a:bodyPr anchor="b">
            <a:normAutofit/>
          </a:bodyPr>
          <a:lstStyle>
            <a:lvl1pPr algn="l">
              <a:defRPr sz="3600">
                <a:solidFill>
                  <a:schemeClr val="tx1"/>
                </a:solidFill>
              </a:defRPr>
            </a:lvl1pPr>
          </a:lstStyle>
          <a:p>
            <a:r>
              <a:rPr lang="nl-NL" smtClean="0"/>
              <a:t>Klik om de stijl te bewerken</a:t>
            </a:r>
            <a:endParaRPr lang="nl-NL" dirty="0"/>
          </a:p>
        </p:txBody>
      </p:sp>
      <p:sp>
        <p:nvSpPr>
          <p:cNvPr id="9" name="Tijdelijke aanduiding voor tekst 16">
            <a:extLst>
              <a:ext uri="{FF2B5EF4-FFF2-40B4-BE49-F238E27FC236}">
                <a16:creationId xmlns:a16="http://schemas.microsoft.com/office/drawing/2014/main" id="{42907EF7-49B3-46B9-ACD2-A3F3E160AF4E}"/>
              </a:ext>
            </a:extLst>
          </p:cNvPr>
          <p:cNvSpPr>
            <a:spLocks noGrp="1"/>
          </p:cNvSpPr>
          <p:nvPr>
            <p:ph type="body" sz="quarter" idx="21"/>
          </p:nvPr>
        </p:nvSpPr>
        <p:spPr>
          <a:xfrm>
            <a:off x="6552000" y="5486400"/>
            <a:ext cx="5004000" cy="322075"/>
          </a:xfrm>
        </p:spPr>
        <p:txBody>
          <a:bodyPr anchor="t" anchorCtr="0">
            <a:noAutofit/>
          </a:bodyPr>
          <a:lstStyle>
            <a:lvl1pPr marL="0" indent="0">
              <a:lnSpc>
                <a:spcPct val="100000"/>
              </a:lnSpc>
              <a:spcBef>
                <a:spcPts val="0"/>
              </a:spcBef>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smtClean="0"/>
              <a:t>Tekststijl van het model bewerken</a:t>
            </a:r>
          </a:p>
        </p:txBody>
      </p:sp>
      <p:sp>
        <p:nvSpPr>
          <p:cNvPr id="10" name="Tijdelijke aanduiding voor tekst 8">
            <a:extLst>
              <a:ext uri="{FF2B5EF4-FFF2-40B4-BE49-F238E27FC236}">
                <a16:creationId xmlns:a16="http://schemas.microsoft.com/office/drawing/2014/main" id="{DF9EB481-DA3C-4E44-9FE2-E6F7ED8E58AA}"/>
              </a:ext>
            </a:extLst>
          </p:cNvPr>
          <p:cNvSpPr>
            <a:spLocks noGrp="1"/>
          </p:cNvSpPr>
          <p:nvPr>
            <p:ph type="body" sz="quarter" idx="25"/>
          </p:nvPr>
        </p:nvSpPr>
        <p:spPr>
          <a:xfrm>
            <a:off x="6552000" y="5808475"/>
            <a:ext cx="5004000" cy="345651"/>
          </a:xfrm>
        </p:spPr>
        <p:txBody>
          <a:bodyPr/>
          <a:lstStyle>
            <a:lvl1pPr marL="0" indent="0">
              <a:lnSpc>
                <a:spcPct val="100000"/>
              </a:lnSpc>
              <a:spcBef>
                <a:spcPts val="0"/>
              </a:spcBef>
              <a:buNone/>
              <a:defRPr sz="1600"/>
            </a:lvl1pPr>
          </a:lstStyle>
          <a:p>
            <a:pPr lvl="0"/>
            <a:r>
              <a:rPr lang="nl-NL" smtClean="0"/>
              <a:t>Tekststijl van het model bewerken</a:t>
            </a:r>
          </a:p>
        </p:txBody>
      </p:sp>
      <p:sp>
        <p:nvSpPr>
          <p:cNvPr id="11" name="Tijdelijke aanduiding voor dianummer 5">
            <a:extLst>
              <a:ext uri="{FF2B5EF4-FFF2-40B4-BE49-F238E27FC236}">
                <a16:creationId xmlns:a16="http://schemas.microsoft.com/office/drawing/2014/main" id="{00C91930-E0E3-4652-8A0C-E4B528AB5B7B}"/>
              </a:ext>
            </a:extLst>
          </p:cNvPr>
          <p:cNvSpPr>
            <a:spLocks noGrp="1"/>
          </p:cNvSpPr>
          <p:nvPr>
            <p:ph type="sldNum" sz="quarter" idx="30"/>
          </p:nvPr>
        </p:nvSpPr>
        <p:spPr/>
        <p:txBody>
          <a:bodyPr/>
          <a:lstStyle>
            <a:lvl1pPr>
              <a:defRPr/>
            </a:lvl1pPr>
          </a:lstStyle>
          <a:p>
            <a:pPr>
              <a:defRPr/>
            </a:pPr>
            <a:fld id="{390ED80F-AC12-4D89-9C04-A676BC46AB76}" type="slidenum">
              <a:rPr lang="nl-NL"/>
              <a:pPr>
                <a:defRPr/>
              </a:pPr>
              <a:t>‹nr.›</a:t>
            </a:fld>
            <a:endParaRPr lang="nl-NL" dirty="0"/>
          </a:p>
        </p:txBody>
      </p:sp>
    </p:spTree>
    <p:extLst>
      <p:ext uri="{BB962C8B-B14F-4D97-AF65-F5344CB8AC3E}">
        <p14:creationId xmlns:p14="http://schemas.microsoft.com/office/powerpoint/2010/main" val="2737958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21421F68-1BEF-403F-B0C5-AAC49C6A0963}"/>
              </a:ext>
            </a:extLst>
          </p:cNvPr>
          <p:cNvSpPr>
            <a:spLocks noGrp="1"/>
          </p:cNvSpPr>
          <p:nvPr>
            <p:ph sz="quarter" idx="13"/>
          </p:nvPr>
        </p:nvSpPr>
        <p:spPr>
          <a:xfrm>
            <a:off x="630000" y="2350800"/>
            <a:ext cx="10922400" cy="3964060"/>
          </a:xfrm>
        </p:spPr>
        <p:txBody>
          <a:bodyPr/>
          <a:lstStyle>
            <a:lvl1pPr>
              <a:defRPr/>
            </a:lvl1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Vertrouwelijkheidsniveau">
            <a:extLst>
              <a:ext uri="{FF2B5EF4-FFF2-40B4-BE49-F238E27FC236}">
                <a16:creationId xmlns:a16="http://schemas.microsoft.com/office/drawing/2014/main" id="{81E8D0CB-07CC-4FF4-B9A2-3BEAACD9AE9B}"/>
              </a:ext>
            </a:extLst>
          </p:cNvPr>
          <p:cNvSpPr>
            <a:spLocks noGrp="1"/>
          </p:cNvSpPr>
          <p:nvPr>
            <p:ph type="body" sz="quarter" idx="26"/>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smtClean="0"/>
              <a:t>Tekststijl van het model bewerken</a:t>
            </a:r>
          </a:p>
        </p:txBody>
      </p:sp>
      <p:sp>
        <p:nvSpPr>
          <p:cNvPr id="12" name="Titel 11">
            <a:extLst>
              <a:ext uri="{FF2B5EF4-FFF2-40B4-BE49-F238E27FC236}">
                <a16:creationId xmlns:a16="http://schemas.microsoft.com/office/drawing/2014/main" id="{4AE61CC0-169D-4A88-BF15-A47DE22E868B}"/>
              </a:ext>
            </a:extLst>
          </p:cNvPr>
          <p:cNvSpPr>
            <a:spLocks noGrp="1"/>
          </p:cNvSpPr>
          <p:nvPr>
            <p:ph type="title"/>
          </p:nvPr>
        </p:nvSpPr>
        <p:spPr/>
        <p:txBody>
          <a:bodyPr/>
          <a:lstStyle>
            <a:lvl1pPr>
              <a:defRPr/>
            </a:lvl1pPr>
          </a:lstStyle>
          <a:p>
            <a:r>
              <a:rPr lang="nl-NL" smtClean="0"/>
              <a:t>Klik om de stijl te bewerken</a:t>
            </a:r>
            <a:endParaRPr lang="nl-NL" dirty="0"/>
          </a:p>
        </p:txBody>
      </p:sp>
      <p:sp>
        <p:nvSpPr>
          <p:cNvPr id="5" name="Tijdelijke aanduiding voor dianummer 3">
            <a:extLst>
              <a:ext uri="{FF2B5EF4-FFF2-40B4-BE49-F238E27FC236}">
                <a16:creationId xmlns:a16="http://schemas.microsoft.com/office/drawing/2014/main" id="{00C4A9ED-10BC-4655-9631-74B32DCB2A3C}"/>
              </a:ext>
            </a:extLst>
          </p:cNvPr>
          <p:cNvSpPr>
            <a:spLocks noGrp="1"/>
          </p:cNvSpPr>
          <p:nvPr>
            <p:ph type="sldNum" sz="quarter" idx="27"/>
          </p:nvPr>
        </p:nvSpPr>
        <p:spPr/>
        <p:txBody>
          <a:bodyPr/>
          <a:lstStyle>
            <a:lvl1pPr>
              <a:defRPr/>
            </a:lvl1pPr>
          </a:lstStyle>
          <a:p>
            <a:pPr>
              <a:defRPr/>
            </a:pPr>
            <a:fld id="{DBE45246-9266-4838-B6D4-3E8755E95FD8}" type="slidenum">
              <a:rPr lang="nl-NL"/>
              <a:pPr>
                <a:defRPr/>
              </a:pPr>
              <a:t>‹nr.›</a:t>
            </a:fld>
            <a:endParaRPr lang="nl-NL" dirty="0"/>
          </a:p>
        </p:txBody>
      </p:sp>
    </p:spTree>
    <p:extLst>
      <p:ext uri="{BB962C8B-B14F-4D97-AF65-F5344CB8AC3E}">
        <p14:creationId xmlns:p14="http://schemas.microsoft.com/office/powerpoint/2010/main" val="2328120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ee kolomm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0000" y="2350800"/>
            <a:ext cx="5003800" cy="3963600"/>
          </a:xfrm>
        </p:spPr>
        <p:txBody>
          <a:bodyPr/>
          <a:lstStyle>
            <a:lvl1pPr>
              <a:defRPr/>
            </a:lvl1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half" idx="2"/>
          </p:nvPr>
        </p:nvSpPr>
        <p:spPr>
          <a:xfrm>
            <a:off x="6552000" y="2350800"/>
            <a:ext cx="5011200" cy="3963600"/>
          </a:xfrm>
        </p:spPr>
        <p:txBody>
          <a:bodyPr/>
          <a:lstStyle>
            <a:lvl1pPr>
              <a:defRPr/>
            </a:lvl1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7" name="Vertrouwelijkheidsniveau">
            <a:extLst>
              <a:ext uri="{FF2B5EF4-FFF2-40B4-BE49-F238E27FC236}">
                <a16:creationId xmlns:a16="http://schemas.microsoft.com/office/drawing/2014/main" id="{1B09E170-CA11-4EE2-B82E-0AD6B2F1CC8F}"/>
              </a:ext>
            </a:extLst>
          </p:cNvPr>
          <p:cNvSpPr>
            <a:spLocks noGrp="1"/>
          </p:cNvSpPr>
          <p:nvPr>
            <p:ph type="body" sz="quarter" idx="26"/>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smtClean="0"/>
              <a:t>Tekststijl van het model bewerken</a:t>
            </a:r>
          </a:p>
        </p:txBody>
      </p:sp>
      <p:sp>
        <p:nvSpPr>
          <p:cNvPr id="12" name="Titel 11">
            <a:extLst>
              <a:ext uri="{FF2B5EF4-FFF2-40B4-BE49-F238E27FC236}">
                <a16:creationId xmlns:a16="http://schemas.microsoft.com/office/drawing/2014/main" id="{B1CF7121-85E0-45D3-B910-BCF8E25FEC5F}"/>
              </a:ext>
            </a:extLst>
          </p:cNvPr>
          <p:cNvSpPr>
            <a:spLocks noGrp="1"/>
          </p:cNvSpPr>
          <p:nvPr>
            <p:ph type="title"/>
          </p:nvPr>
        </p:nvSpPr>
        <p:spPr/>
        <p:txBody>
          <a:bodyPr/>
          <a:lstStyle>
            <a:lvl1pPr>
              <a:defRPr/>
            </a:lvl1pPr>
          </a:lstStyle>
          <a:p>
            <a:r>
              <a:rPr lang="nl-NL" smtClean="0"/>
              <a:t>Klik om de stijl te bewerken</a:t>
            </a:r>
            <a:endParaRPr lang="nl-NL" dirty="0"/>
          </a:p>
        </p:txBody>
      </p:sp>
      <p:sp>
        <p:nvSpPr>
          <p:cNvPr id="6" name="Tijdelijke aanduiding voor dianummer 3">
            <a:extLst>
              <a:ext uri="{FF2B5EF4-FFF2-40B4-BE49-F238E27FC236}">
                <a16:creationId xmlns:a16="http://schemas.microsoft.com/office/drawing/2014/main" id="{00C4A9ED-10BC-4655-9631-74B32DCB2A3C}"/>
              </a:ext>
            </a:extLst>
          </p:cNvPr>
          <p:cNvSpPr>
            <a:spLocks noGrp="1"/>
          </p:cNvSpPr>
          <p:nvPr>
            <p:ph type="sldNum" sz="quarter" idx="27"/>
          </p:nvPr>
        </p:nvSpPr>
        <p:spPr/>
        <p:txBody>
          <a:bodyPr/>
          <a:lstStyle>
            <a:lvl1pPr>
              <a:defRPr/>
            </a:lvl1pPr>
          </a:lstStyle>
          <a:p>
            <a:pPr>
              <a:defRPr/>
            </a:pPr>
            <a:fld id="{098ADE8A-4D94-4623-B006-8949FAC25EFA}" type="slidenum">
              <a:rPr lang="nl-NL"/>
              <a:pPr>
                <a:defRPr/>
              </a:pPr>
              <a:t>‹nr.›</a:t>
            </a:fld>
            <a:endParaRPr lang="nl-NL" dirty="0"/>
          </a:p>
        </p:txBody>
      </p:sp>
    </p:spTree>
    <p:extLst>
      <p:ext uri="{BB962C8B-B14F-4D97-AF65-F5344CB8AC3E}">
        <p14:creationId xmlns:p14="http://schemas.microsoft.com/office/powerpoint/2010/main" val="1291415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beelding verticaal geel">
    <p:bg>
      <p:bgPr>
        <a:solidFill>
          <a:schemeClr val="accent2"/>
        </a:solidFill>
        <a:effectLst/>
      </p:bgPr>
    </p:bg>
    <p:spTree>
      <p:nvGrpSpPr>
        <p:cNvPr id="1" name=""/>
        <p:cNvGrpSpPr/>
        <p:nvPr/>
      </p:nvGrpSpPr>
      <p:grpSpPr>
        <a:xfrm>
          <a:off x="0" y="0"/>
          <a:ext cx="0" cy="0"/>
          <a:chOff x="0" y="0"/>
          <a:chExt cx="0" cy="0"/>
        </a:xfrm>
      </p:grpSpPr>
      <p:sp>
        <p:nvSpPr>
          <p:cNvPr id="11" name="Tijdelijke aanduiding voor tekst 11"/>
          <p:cNvSpPr>
            <a:spLocks noGrp="1"/>
          </p:cNvSpPr>
          <p:nvPr>
            <p:ph type="body" sz="quarter" idx="13"/>
          </p:nvPr>
        </p:nvSpPr>
        <p:spPr>
          <a:xfrm>
            <a:off x="6552000" y="2350799"/>
            <a:ext cx="5004000" cy="3963600"/>
          </a:xfrm>
        </p:spPr>
        <p:txBody>
          <a:bodyPr/>
          <a:lstStyle>
            <a:lvl1pPr marL="316800" indent="-316800">
              <a:buClr>
                <a:schemeClr val="tx1"/>
              </a:buClr>
              <a:buFont typeface="Arial" panose="020B0604020202020204" pitchFamily="34" charset="0"/>
              <a:buChar char="•"/>
              <a:defRPr>
                <a:solidFill>
                  <a:schemeClr val="tx1"/>
                </a:solidFill>
              </a:defRPr>
            </a:lvl1pPr>
            <a:lvl2pPr marL="630000" indent="-3168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jdelijke aanduiding voor afbeelding 9">
            <a:extLst>
              <a:ext uri="{FF2B5EF4-FFF2-40B4-BE49-F238E27FC236}">
                <a16:creationId xmlns:a16="http://schemas.microsoft.com/office/drawing/2014/main" id="{F17C0AA7-9F88-4479-B7CF-C1BB31AB870A}"/>
              </a:ext>
            </a:extLst>
          </p:cNvPr>
          <p:cNvSpPr>
            <a:spLocks noGrp="1"/>
          </p:cNvSpPr>
          <p:nvPr>
            <p:ph type="pic" sz="quarter" idx="29"/>
          </p:nvPr>
        </p:nvSpPr>
        <p:spPr>
          <a:xfrm>
            <a:off x="0" y="0"/>
            <a:ext cx="6096000" cy="6858000"/>
          </a:xfrm>
          <a:custGeom>
            <a:avLst/>
            <a:gdLst>
              <a:gd name="connsiteX0" fmla="*/ 0 w 6096000"/>
              <a:gd name="connsiteY0" fmla="*/ 0 h 6858000"/>
              <a:gd name="connsiteX1" fmla="*/ 4594225 w 6096000"/>
              <a:gd name="connsiteY1" fmla="*/ 0 h 6858000"/>
              <a:gd name="connsiteX2" fmla="*/ 5848350 w 6096000"/>
              <a:gd name="connsiteY2" fmla="*/ 0 h 6858000"/>
              <a:gd name="connsiteX3" fmla="*/ 5862637 w 6096000"/>
              <a:gd name="connsiteY3" fmla="*/ 0 h 6858000"/>
              <a:gd name="connsiteX4" fmla="*/ 5862637 w 6096000"/>
              <a:gd name="connsiteY4" fmla="*/ 711244 h 6858000"/>
              <a:gd name="connsiteX5" fmla="*/ 6096000 w 6096000"/>
              <a:gd name="connsiteY5" fmla="*/ 711244 h 6858000"/>
              <a:gd name="connsiteX6" fmla="*/ 6096000 w 6096000"/>
              <a:gd name="connsiteY6" fmla="*/ 975600 h 6858000"/>
              <a:gd name="connsiteX7" fmla="*/ 6096000 w 6096000"/>
              <a:gd name="connsiteY7" fmla="*/ 1431131 h 6858000"/>
              <a:gd name="connsiteX8" fmla="*/ 6096000 w 6096000"/>
              <a:gd name="connsiteY8" fmla="*/ 6858000 h 6858000"/>
              <a:gd name="connsiteX9" fmla="*/ 5848350 w 6096000"/>
              <a:gd name="connsiteY9" fmla="*/ 6858000 h 6858000"/>
              <a:gd name="connsiteX10" fmla="*/ 0 w 6096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0" y="0"/>
                </a:moveTo>
                <a:lnTo>
                  <a:pt x="4594225" y="0"/>
                </a:lnTo>
                <a:lnTo>
                  <a:pt x="5848350" y="0"/>
                </a:lnTo>
                <a:lnTo>
                  <a:pt x="5862637" y="0"/>
                </a:lnTo>
                <a:lnTo>
                  <a:pt x="5862637" y="711244"/>
                </a:lnTo>
                <a:lnTo>
                  <a:pt x="6096000" y="711244"/>
                </a:lnTo>
                <a:lnTo>
                  <a:pt x="6096000" y="975600"/>
                </a:lnTo>
                <a:lnTo>
                  <a:pt x="6096000" y="1431131"/>
                </a:lnTo>
                <a:lnTo>
                  <a:pt x="6096000" y="6858000"/>
                </a:lnTo>
                <a:lnTo>
                  <a:pt x="5848350" y="6858000"/>
                </a:lnTo>
                <a:lnTo>
                  <a:pt x="0" y="6858000"/>
                </a:lnTo>
                <a:close/>
              </a:path>
            </a:pathLst>
          </a:custGeom>
          <a:solidFill>
            <a:schemeClr val="bg1">
              <a:lumMod val="85000"/>
            </a:schemeClr>
          </a:solidFill>
        </p:spPr>
        <p:txBody>
          <a:bodyPr wrap="square" tIns="1800000" anchor="t" anchorCtr="1">
            <a:noAutofit/>
          </a:bodyPr>
          <a:lstStyle>
            <a:lvl1pPr marL="0" marR="0" indent="0" algn="ctr"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lvl1pPr>
          </a:lstStyle>
          <a:p>
            <a:pPr lvl="0"/>
            <a:r>
              <a:rPr lang="nl-NL" noProof="0" smtClean="0"/>
              <a:t>Klik op het pictogram als u een afbeelding wilt toevoegen</a:t>
            </a:r>
            <a:endParaRPr lang="nl-NL" noProof="0" dirty="0"/>
          </a:p>
        </p:txBody>
      </p:sp>
      <p:sp>
        <p:nvSpPr>
          <p:cNvPr id="4" name="Titel 3">
            <a:extLst>
              <a:ext uri="{FF2B5EF4-FFF2-40B4-BE49-F238E27FC236}">
                <a16:creationId xmlns:a16="http://schemas.microsoft.com/office/drawing/2014/main" id="{4C1E2EA9-BE63-4625-B099-2271F692DE60}"/>
              </a:ext>
            </a:extLst>
          </p:cNvPr>
          <p:cNvSpPr>
            <a:spLocks noGrp="1"/>
          </p:cNvSpPr>
          <p:nvPr>
            <p:ph type="title"/>
          </p:nvPr>
        </p:nvSpPr>
        <p:spPr>
          <a:xfrm>
            <a:off x="6552000" y="1281950"/>
            <a:ext cx="5004000" cy="1069200"/>
          </a:xfrm>
        </p:spPr>
        <p:txBody>
          <a:bodyPr/>
          <a:lstStyle>
            <a:lvl1pPr>
              <a:defRPr>
                <a:solidFill>
                  <a:schemeClr val="tx1"/>
                </a:solidFill>
              </a:defRPr>
            </a:lvl1pPr>
          </a:lstStyle>
          <a:p>
            <a:r>
              <a:rPr lang="nl-NL" smtClean="0"/>
              <a:t>Klik om de stijl te bewerken</a:t>
            </a:r>
            <a:endParaRPr lang="nl-NL" dirty="0"/>
          </a:p>
        </p:txBody>
      </p:sp>
      <p:sp>
        <p:nvSpPr>
          <p:cNvPr id="7" name="Vertrouwelijkheidsniveau">
            <a:extLst>
              <a:ext uri="{FF2B5EF4-FFF2-40B4-BE49-F238E27FC236}">
                <a16:creationId xmlns:a16="http://schemas.microsoft.com/office/drawing/2014/main" id="{6C2A6650-CEC0-489B-BFC0-04E78F01962C}"/>
              </a:ext>
            </a:extLst>
          </p:cNvPr>
          <p:cNvSpPr>
            <a:spLocks noGrp="1"/>
          </p:cNvSpPr>
          <p:nvPr>
            <p:ph type="body" sz="quarter" idx="26"/>
          </p:nvPr>
        </p:nvSpPr>
        <p:spPr>
          <a:xfrm>
            <a:off x="6553200" y="6528572"/>
            <a:ext cx="4262437" cy="183600"/>
          </a:xfrm>
        </p:spPr>
        <p:txBody>
          <a:bodyPr anchor="b" anchorCtr="0">
            <a:noAutofit/>
          </a:bodyPr>
          <a:lstStyle>
            <a:lvl1pPr marL="0" indent="0">
              <a:buNone/>
              <a:defRPr sz="900" cap="all" baseline="0">
                <a:solidFill>
                  <a:schemeClr val="tx1"/>
                </a:solidFill>
              </a:defRPr>
            </a:lvl1pPr>
          </a:lstStyle>
          <a:p>
            <a:pPr lvl="0"/>
            <a:r>
              <a:rPr lang="nl-NL" smtClean="0"/>
              <a:t>Tekststijl van het model bewerken</a:t>
            </a:r>
          </a:p>
        </p:txBody>
      </p:sp>
      <p:sp>
        <p:nvSpPr>
          <p:cNvPr id="6" name="Tijdelijke aanduiding voor dianummer 2">
            <a:extLst>
              <a:ext uri="{FF2B5EF4-FFF2-40B4-BE49-F238E27FC236}">
                <a16:creationId xmlns:a16="http://schemas.microsoft.com/office/drawing/2014/main" id="{A7984020-B91C-4CFF-88ED-501B2109C660}"/>
              </a:ext>
            </a:extLst>
          </p:cNvPr>
          <p:cNvSpPr>
            <a:spLocks noGrp="1"/>
          </p:cNvSpPr>
          <p:nvPr>
            <p:ph type="sldNum" sz="quarter" idx="30"/>
          </p:nvPr>
        </p:nvSpPr>
        <p:spPr/>
        <p:txBody>
          <a:bodyPr/>
          <a:lstStyle>
            <a:lvl1pPr>
              <a:defRPr/>
            </a:lvl1pPr>
          </a:lstStyle>
          <a:p>
            <a:pPr>
              <a:defRPr/>
            </a:pPr>
            <a:fld id="{E552CC23-8769-48AD-9BCF-206E1F3C2687}" type="slidenum">
              <a:rPr lang="nl-NL"/>
              <a:pPr>
                <a:defRPr/>
              </a:pPr>
              <a:t>‹nr.›</a:t>
            </a:fld>
            <a:endParaRPr lang="nl-NL" dirty="0"/>
          </a:p>
        </p:txBody>
      </p:sp>
    </p:spTree>
    <p:extLst>
      <p:ext uri="{BB962C8B-B14F-4D97-AF65-F5344CB8AC3E}">
        <p14:creationId xmlns:p14="http://schemas.microsoft.com/office/powerpoint/2010/main" val="353512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te tekst geel">
    <p:bg>
      <p:bgPr>
        <a:solidFill>
          <a:schemeClr val="accent2"/>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0000" y="1052514"/>
            <a:ext cx="10923588" cy="4024800"/>
          </a:xfrm>
        </p:spPr>
        <p:txBody>
          <a:bodyPr anchor="b">
            <a:normAutofit/>
          </a:bodyPr>
          <a:lstStyle>
            <a:lvl1pPr algn="l">
              <a:defRPr sz="8000" b="0">
                <a:solidFill>
                  <a:schemeClr val="bg1"/>
                </a:solidFill>
              </a:defRPr>
            </a:lvl1pPr>
          </a:lstStyle>
          <a:p>
            <a:r>
              <a:rPr lang="nl-NL" smtClean="0"/>
              <a:t>Klik om de stijl te bewerken</a:t>
            </a:r>
            <a:endParaRPr lang="nl-NL" dirty="0"/>
          </a:p>
        </p:txBody>
      </p:sp>
      <p:sp>
        <p:nvSpPr>
          <p:cNvPr id="4" name="Ondertitel 2"/>
          <p:cNvSpPr>
            <a:spLocks noGrp="1"/>
          </p:cNvSpPr>
          <p:nvPr>
            <p:ph type="subTitle" idx="1"/>
          </p:nvPr>
        </p:nvSpPr>
        <p:spPr>
          <a:xfrm>
            <a:off x="630000" y="5298141"/>
            <a:ext cx="10923588" cy="923272"/>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sp>
        <p:nvSpPr>
          <p:cNvPr id="12" name="Vertrouwelijkheidsniveau">
            <a:extLst>
              <a:ext uri="{FF2B5EF4-FFF2-40B4-BE49-F238E27FC236}">
                <a16:creationId xmlns:a16="http://schemas.microsoft.com/office/drawing/2014/main" id="{D32BCAE4-C367-4016-B734-236CBBFED4D7}"/>
              </a:ext>
            </a:extLst>
          </p:cNvPr>
          <p:cNvSpPr>
            <a:spLocks noGrp="1"/>
          </p:cNvSpPr>
          <p:nvPr>
            <p:ph type="body" sz="quarter" idx="26"/>
          </p:nvPr>
        </p:nvSpPr>
        <p:spPr>
          <a:xfrm>
            <a:off x="630000" y="6528572"/>
            <a:ext cx="4262437" cy="183600"/>
          </a:xfrm>
        </p:spPr>
        <p:txBody>
          <a:bodyPr anchor="b" anchorCtr="0">
            <a:noAutofit/>
          </a:bodyPr>
          <a:lstStyle>
            <a:lvl1pPr marL="0" indent="0">
              <a:buNone/>
              <a:defRPr sz="900" cap="all" baseline="0">
                <a:solidFill>
                  <a:schemeClr val="bg1"/>
                </a:solidFill>
              </a:defRPr>
            </a:lvl1pPr>
          </a:lstStyle>
          <a:p>
            <a:pPr lvl="0"/>
            <a:r>
              <a:rPr lang="nl-NL" smtClean="0"/>
              <a:t>Tekststijl van het model bewerken</a:t>
            </a:r>
          </a:p>
        </p:txBody>
      </p:sp>
      <p:sp>
        <p:nvSpPr>
          <p:cNvPr id="5" name="Tijdelijke aanduiding voor dianummer 5">
            <a:extLst>
              <a:ext uri="{FF2B5EF4-FFF2-40B4-BE49-F238E27FC236}">
                <a16:creationId xmlns:a16="http://schemas.microsoft.com/office/drawing/2014/main" id="{CB8E684C-7D4C-426C-AC24-E424245763F3}"/>
              </a:ext>
            </a:extLst>
          </p:cNvPr>
          <p:cNvSpPr>
            <a:spLocks noGrp="1"/>
          </p:cNvSpPr>
          <p:nvPr>
            <p:ph type="sldNum" sz="quarter" idx="27"/>
          </p:nvPr>
        </p:nvSpPr>
        <p:spPr/>
        <p:txBody>
          <a:bodyPr/>
          <a:lstStyle>
            <a:lvl1pPr>
              <a:defRPr>
                <a:solidFill>
                  <a:schemeClr val="bg1"/>
                </a:solidFill>
              </a:defRPr>
            </a:lvl1pPr>
          </a:lstStyle>
          <a:p>
            <a:pPr>
              <a:defRPr/>
            </a:pPr>
            <a:fld id="{C2F82DA7-7351-4C59-89C2-F4C0847F778D}" type="slidenum">
              <a:rPr lang="nl-NL"/>
              <a:pPr>
                <a:defRPr/>
              </a:pPr>
              <a:t>‹nr.›</a:t>
            </a:fld>
            <a:endParaRPr lang="nl-NL" dirty="0"/>
          </a:p>
        </p:txBody>
      </p:sp>
    </p:spTree>
    <p:extLst>
      <p:ext uri="{BB962C8B-B14F-4D97-AF65-F5344CB8AC3E}">
        <p14:creationId xmlns:p14="http://schemas.microsoft.com/office/powerpoint/2010/main" val="57812778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vlak verticaal geel">
    <p:spTree>
      <p:nvGrpSpPr>
        <p:cNvPr id="1" name=""/>
        <p:cNvGrpSpPr/>
        <p:nvPr/>
      </p:nvGrpSpPr>
      <p:grpSpPr>
        <a:xfrm>
          <a:off x="0" y="0"/>
          <a:ext cx="0" cy="0"/>
          <a:chOff x="0" y="0"/>
          <a:chExt cx="0" cy="0"/>
        </a:xfrm>
      </p:grpSpPr>
      <p:sp>
        <p:nvSpPr>
          <p:cNvPr id="5" name="Vrije vorm: vorm 8">
            <a:extLst>
              <a:ext uri="{FF2B5EF4-FFF2-40B4-BE49-F238E27FC236}">
                <a16:creationId xmlns:a16="http://schemas.microsoft.com/office/drawing/2014/main" id="{0FA47D1B-42CA-4E2B-B2E8-239884DF4BD3}"/>
              </a:ext>
            </a:extLst>
          </p:cNvPr>
          <p:cNvSpPr/>
          <p:nvPr userDrawn="1"/>
        </p:nvSpPr>
        <p:spPr>
          <a:xfrm>
            <a:off x="0" y="0"/>
            <a:ext cx="6096000" cy="6858000"/>
          </a:xfrm>
          <a:custGeom>
            <a:avLst/>
            <a:gdLst>
              <a:gd name="connsiteX0" fmla="*/ 0 w 6096000"/>
              <a:gd name="connsiteY0" fmla="*/ 0 h 6858000"/>
              <a:gd name="connsiteX1" fmla="*/ 5498305 w 6096000"/>
              <a:gd name="connsiteY1" fmla="*/ 0 h 6858000"/>
              <a:gd name="connsiteX2" fmla="*/ 5853600 w 6096000"/>
              <a:gd name="connsiteY2" fmla="*/ 0 h 6858000"/>
              <a:gd name="connsiteX3" fmla="*/ 5862636 w 6096000"/>
              <a:gd name="connsiteY3" fmla="*/ 0 h 6858000"/>
              <a:gd name="connsiteX4" fmla="*/ 5862636 w 6096000"/>
              <a:gd name="connsiteY4" fmla="*/ 712471 h 6858000"/>
              <a:gd name="connsiteX5" fmla="*/ 6096000 w 6096000"/>
              <a:gd name="connsiteY5" fmla="*/ 712471 h 6858000"/>
              <a:gd name="connsiteX6" fmla="*/ 6096000 w 6096000"/>
              <a:gd name="connsiteY6" fmla="*/ 961200 h 6858000"/>
              <a:gd name="connsiteX7" fmla="*/ 6096000 w 6096000"/>
              <a:gd name="connsiteY7" fmla="*/ 1891881 h 6858000"/>
              <a:gd name="connsiteX8" fmla="*/ 6096000 w 6096000"/>
              <a:gd name="connsiteY8" fmla="*/ 6858000 h 6858000"/>
              <a:gd name="connsiteX9" fmla="*/ 0 w 6096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8000">
                <a:moveTo>
                  <a:pt x="0" y="0"/>
                </a:moveTo>
                <a:lnTo>
                  <a:pt x="5498305" y="0"/>
                </a:lnTo>
                <a:lnTo>
                  <a:pt x="5853600" y="0"/>
                </a:lnTo>
                <a:lnTo>
                  <a:pt x="5862636" y="0"/>
                </a:lnTo>
                <a:lnTo>
                  <a:pt x="5862636" y="712471"/>
                </a:lnTo>
                <a:lnTo>
                  <a:pt x="6096000" y="712471"/>
                </a:lnTo>
                <a:lnTo>
                  <a:pt x="6096000" y="961200"/>
                </a:lnTo>
                <a:lnTo>
                  <a:pt x="6096000" y="1891881"/>
                </a:lnTo>
                <a:lnTo>
                  <a:pt x="609600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4" name="Tijdelijke aanduiding voor tekst 3"/>
          <p:cNvSpPr>
            <a:spLocks noGrp="1"/>
          </p:cNvSpPr>
          <p:nvPr>
            <p:ph type="body" sz="quarter" idx="10"/>
          </p:nvPr>
        </p:nvSpPr>
        <p:spPr>
          <a:xfrm>
            <a:off x="6552000" y="1052513"/>
            <a:ext cx="5004000" cy="5168900"/>
          </a:xfrm>
        </p:spPr>
        <p:txBody>
          <a:bodyPr anchor="ctr" anchorCtr="0"/>
          <a:lstStyle>
            <a:lvl1pPr>
              <a:defRPr/>
            </a:lvl1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3" name="Titel 2">
            <a:extLst>
              <a:ext uri="{FF2B5EF4-FFF2-40B4-BE49-F238E27FC236}">
                <a16:creationId xmlns:a16="http://schemas.microsoft.com/office/drawing/2014/main" id="{AF508C5A-8D78-4219-976E-46DFA0C4F862}"/>
              </a:ext>
            </a:extLst>
          </p:cNvPr>
          <p:cNvSpPr>
            <a:spLocks noGrp="1"/>
          </p:cNvSpPr>
          <p:nvPr>
            <p:ph type="title"/>
          </p:nvPr>
        </p:nvSpPr>
        <p:spPr>
          <a:xfrm>
            <a:off x="630000" y="3039154"/>
            <a:ext cx="5003800" cy="1069200"/>
          </a:xfrm>
        </p:spPr>
        <p:txBody>
          <a:bodyPr/>
          <a:lstStyle>
            <a:lvl1pPr>
              <a:defRPr>
                <a:solidFill>
                  <a:schemeClr val="tx1"/>
                </a:solidFill>
              </a:defRPr>
            </a:lvl1pPr>
          </a:lstStyle>
          <a:p>
            <a:r>
              <a:rPr lang="nl-NL" smtClean="0"/>
              <a:t>Klik om de stijl te bewerken</a:t>
            </a:r>
            <a:endParaRPr lang="nl-NL" dirty="0"/>
          </a:p>
        </p:txBody>
      </p:sp>
      <p:sp>
        <p:nvSpPr>
          <p:cNvPr id="16" name="Vertrouwelijkheidsniveau">
            <a:extLst>
              <a:ext uri="{FF2B5EF4-FFF2-40B4-BE49-F238E27FC236}">
                <a16:creationId xmlns:a16="http://schemas.microsoft.com/office/drawing/2014/main" id="{42A8670A-3771-498C-BCA7-1CEC86864E8D}"/>
              </a:ext>
            </a:extLst>
          </p:cNvPr>
          <p:cNvSpPr>
            <a:spLocks noGrp="1"/>
          </p:cNvSpPr>
          <p:nvPr>
            <p:ph type="body" sz="quarter" idx="26"/>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smtClean="0"/>
              <a:t>Tekststijl van het model bewerken</a:t>
            </a:r>
          </a:p>
        </p:txBody>
      </p:sp>
      <p:sp>
        <p:nvSpPr>
          <p:cNvPr id="6" name="Tijdelijke aanduiding voor dianummer 4">
            <a:extLst>
              <a:ext uri="{FF2B5EF4-FFF2-40B4-BE49-F238E27FC236}">
                <a16:creationId xmlns:a16="http://schemas.microsoft.com/office/drawing/2014/main" id="{411F2E84-2AC4-4E76-AB35-4DF527522499}"/>
              </a:ext>
            </a:extLst>
          </p:cNvPr>
          <p:cNvSpPr>
            <a:spLocks noGrp="1"/>
          </p:cNvSpPr>
          <p:nvPr>
            <p:ph type="sldNum" sz="quarter" idx="27"/>
          </p:nvPr>
        </p:nvSpPr>
        <p:spPr/>
        <p:txBody>
          <a:bodyPr/>
          <a:lstStyle>
            <a:lvl1pPr>
              <a:defRPr/>
            </a:lvl1pPr>
          </a:lstStyle>
          <a:p>
            <a:pPr>
              <a:defRPr/>
            </a:pPr>
            <a:fld id="{1F5A661C-C0BD-43D3-B3D9-F09419B652E4}" type="slidenum">
              <a:rPr lang="nl-NL"/>
              <a:pPr>
                <a:defRPr/>
              </a:pPr>
              <a:t>‹nr.›</a:t>
            </a:fld>
            <a:endParaRPr lang="nl-NL" dirty="0"/>
          </a:p>
        </p:txBody>
      </p:sp>
    </p:spTree>
    <p:extLst>
      <p:ext uri="{BB962C8B-B14F-4D97-AF65-F5344CB8AC3E}">
        <p14:creationId xmlns:p14="http://schemas.microsoft.com/office/powerpoint/2010/main" val="22630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552000" y="2350800"/>
            <a:ext cx="5004000" cy="3963600"/>
          </a:xfrm>
        </p:spPr>
        <p:txBody>
          <a:bodyPr/>
          <a:lstStyle>
            <a:lvl1pPr>
              <a:defRPr/>
            </a:lvl1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7" name="Titel 16">
            <a:extLst>
              <a:ext uri="{FF2B5EF4-FFF2-40B4-BE49-F238E27FC236}">
                <a16:creationId xmlns:a16="http://schemas.microsoft.com/office/drawing/2014/main" id="{9C42D806-99A5-4854-9BB7-C93AB66EA383}"/>
              </a:ext>
            </a:extLst>
          </p:cNvPr>
          <p:cNvSpPr>
            <a:spLocks noGrp="1"/>
          </p:cNvSpPr>
          <p:nvPr>
            <p:ph type="title"/>
          </p:nvPr>
        </p:nvSpPr>
        <p:spPr>
          <a:xfrm>
            <a:off x="6552000" y="1281950"/>
            <a:ext cx="5004000" cy="1069200"/>
          </a:xfrm>
        </p:spPr>
        <p:txBody>
          <a:bodyPr/>
          <a:lstStyle>
            <a:lvl1pPr>
              <a:defRPr/>
            </a:lvl1pPr>
          </a:lstStyle>
          <a:p>
            <a:r>
              <a:rPr lang="nl-NL" smtClean="0"/>
              <a:t>Klik om de stijl te bewerken</a:t>
            </a:r>
            <a:endParaRPr lang="nl-NL" dirty="0"/>
          </a:p>
        </p:txBody>
      </p:sp>
      <p:sp>
        <p:nvSpPr>
          <p:cNvPr id="7" name="Vertrouwelijkheidsniveau">
            <a:extLst>
              <a:ext uri="{FF2B5EF4-FFF2-40B4-BE49-F238E27FC236}">
                <a16:creationId xmlns:a16="http://schemas.microsoft.com/office/drawing/2014/main" id="{4BAFB278-E939-4041-A70B-47CB8943C72B}"/>
              </a:ext>
            </a:extLst>
          </p:cNvPr>
          <p:cNvSpPr>
            <a:spLocks noGrp="1"/>
          </p:cNvSpPr>
          <p:nvPr>
            <p:ph type="body" sz="quarter" idx="26"/>
          </p:nvPr>
        </p:nvSpPr>
        <p:spPr>
          <a:xfrm>
            <a:off x="6553200" y="6528572"/>
            <a:ext cx="4262437" cy="183600"/>
          </a:xfrm>
        </p:spPr>
        <p:txBody>
          <a:bodyPr anchor="b" anchorCtr="0">
            <a:noAutofit/>
          </a:bodyPr>
          <a:lstStyle>
            <a:lvl1pPr marL="0" indent="0">
              <a:buNone/>
              <a:defRPr sz="900" cap="all" baseline="0">
                <a:solidFill>
                  <a:schemeClr val="tx1"/>
                </a:solidFill>
              </a:defRPr>
            </a:lvl1pPr>
          </a:lstStyle>
          <a:p>
            <a:pPr lvl="0"/>
            <a:r>
              <a:rPr lang="nl-NL" smtClean="0"/>
              <a:t>Tekststijl van het model bewerken</a:t>
            </a:r>
          </a:p>
        </p:txBody>
      </p:sp>
      <p:sp>
        <p:nvSpPr>
          <p:cNvPr id="8" name="Tijdelijke aanduiding voor afbeelding 7">
            <a:extLst>
              <a:ext uri="{FF2B5EF4-FFF2-40B4-BE49-F238E27FC236}">
                <a16:creationId xmlns:a16="http://schemas.microsoft.com/office/drawing/2014/main" id="{F4CFC7BE-2502-4C51-AFEA-F92D97467734}"/>
              </a:ext>
            </a:extLst>
          </p:cNvPr>
          <p:cNvSpPr>
            <a:spLocks noGrp="1"/>
          </p:cNvSpPr>
          <p:nvPr>
            <p:ph type="pic" sz="quarter" idx="30"/>
          </p:nvPr>
        </p:nvSpPr>
        <p:spPr>
          <a:xfrm>
            <a:off x="0" y="0"/>
            <a:ext cx="6096000" cy="6858000"/>
          </a:xfrm>
          <a:custGeom>
            <a:avLst/>
            <a:gdLst>
              <a:gd name="connsiteX0" fmla="*/ 0 w 6096000"/>
              <a:gd name="connsiteY0" fmla="*/ 0 h 6858000"/>
              <a:gd name="connsiteX1" fmla="*/ 4594225 w 6096000"/>
              <a:gd name="connsiteY1" fmla="*/ 0 h 6858000"/>
              <a:gd name="connsiteX2" fmla="*/ 5848350 w 6096000"/>
              <a:gd name="connsiteY2" fmla="*/ 0 h 6858000"/>
              <a:gd name="connsiteX3" fmla="*/ 5862637 w 6096000"/>
              <a:gd name="connsiteY3" fmla="*/ 0 h 6858000"/>
              <a:gd name="connsiteX4" fmla="*/ 5862637 w 6096000"/>
              <a:gd name="connsiteY4" fmla="*/ 711244 h 6858000"/>
              <a:gd name="connsiteX5" fmla="*/ 6096000 w 6096000"/>
              <a:gd name="connsiteY5" fmla="*/ 711244 h 6858000"/>
              <a:gd name="connsiteX6" fmla="*/ 6096000 w 6096000"/>
              <a:gd name="connsiteY6" fmla="*/ 975600 h 6858000"/>
              <a:gd name="connsiteX7" fmla="*/ 6096000 w 6096000"/>
              <a:gd name="connsiteY7" fmla="*/ 1431131 h 6858000"/>
              <a:gd name="connsiteX8" fmla="*/ 6096000 w 6096000"/>
              <a:gd name="connsiteY8" fmla="*/ 6858000 h 6858000"/>
              <a:gd name="connsiteX9" fmla="*/ 5848350 w 6096000"/>
              <a:gd name="connsiteY9" fmla="*/ 6858000 h 6858000"/>
              <a:gd name="connsiteX10" fmla="*/ 0 w 6096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0" y="0"/>
                </a:moveTo>
                <a:lnTo>
                  <a:pt x="4594225" y="0"/>
                </a:lnTo>
                <a:lnTo>
                  <a:pt x="5848350" y="0"/>
                </a:lnTo>
                <a:lnTo>
                  <a:pt x="5862637" y="0"/>
                </a:lnTo>
                <a:lnTo>
                  <a:pt x="5862637" y="711244"/>
                </a:lnTo>
                <a:lnTo>
                  <a:pt x="6096000" y="711244"/>
                </a:lnTo>
                <a:lnTo>
                  <a:pt x="6096000" y="975600"/>
                </a:lnTo>
                <a:lnTo>
                  <a:pt x="6096000" y="1431131"/>
                </a:lnTo>
                <a:lnTo>
                  <a:pt x="6096000" y="6858000"/>
                </a:lnTo>
                <a:lnTo>
                  <a:pt x="5848350" y="6858000"/>
                </a:lnTo>
                <a:lnTo>
                  <a:pt x="0" y="6858000"/>
                </a:lnTo>
                <a:close/>
              </a:path>
            </a:pathLst>
          </a:custGeom>
          <a:solidFill>
            <a:schemeClr val="bg1">
              <a:lumMod val="85000"/>
            </a:schemeClr>
          </a:solidFill>
        </p:spPr>
        <p:txBody>
          <a:bodyPr wrap="square" tIns="1800000" anchor="t" anchorCtr="1">
            <a:noAutofit/>
          </a:bodyPr>
          <a:lstStyle>
            <a:lvl1pPr marL="0" marR="0" indent="0" algn="ctr"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lvl1pPr>
          </a:lstStyle>
          <a:p>
            <a:pPr lvl="0"/>
            <a:r>
              <a:rPr lang="nl-NL" noProof="0" smtClean="0"/>
              <a:t>Klik op het pictogram als u een afbeelding wilt toevoegen</a:t>
            </a:r>
            <a:endParaRPr lang="nl-NL" noProof="0" dirty="0"/>
          </a:p>
        </p:txBody>
      </p:sp>
      <p:sp>
        <p:nvSpPr>
          <p:cNvPr id="6" name="Tijdelijke aanduiding voor dianummer 3">
            <a:extLst>
              <a:ext uri="{FF2B5EF4-FFF2-40B4-BE49-F238E27FC236}">
                <a16:creationId xmlns:a16="http://schemas.microsoft.com/office/drawing/2014/main" id="{00C4A9ED-10BC-4655-9631-74B32DCB2A3C}"/>
              </a:ext>
            </a:extLst>
          </p:cNvPr>
          <p:cNvSpPr>
            <a:spLocks noGrp="1"/>
          </p:cNvSpPr>
          <p:nvPr>
            <p:ph type="sldNum" sz="quarter" idx="31"/>
          </p:nvPr>
        </p:nvSpPr>
        <p:spPr/>
        <p:txBody>
          <a:bodyPr/>
          <a:lstStyle>
            <a:lvl1pPr>
              <a:defRPr/>
            </a:lvl1pPr>
          </a:lstStyle>
          <a:p>
            <a:pPr>
              <a:defRPr/>
            </a:pPr>
            <a:fld id="{90532C24-4EFB-4AB8-846F-8ED1B92D057F}" type="slidenum">
              <a:rPr lang="nl-NL"/>
              <a:pPr>
                <a:defRPr/>
              </a:pPr>
              <a:t>‹nr.›</a:t>
            </a:fld>
            <a:endParaRPr lang="nl-NL" dirty="0"/>
          </a:p>
        </p:txBody>
      </p:sp>
    </p:spTree>
    <p:extLst>
      <p:ext uri="{BB962C8B-B14F-4D97-AF65-F5344CB8AC3E}">
        <p14:creationId xmlns:p14="http://schemas.microsoft.com/office/powerpoint/2010/main" val="826516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630238" y="1282700"/>
            <a:ext cx="10933112"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NL" smtClean="0"/>
              <a:t>Klik om de stijl te bewerken</a:t>
            </a:r>
          </a:p>
        </p:txBody>
      </p:sp>
      <p:sp>
        <p:nvSpPr>
          <p:cNvPr id="3" name="Tijdelijke aanduiding voor tekst 2"/>
          <p:cNvSpPr>
            <a:spLocks noGrp="1"/>
          </p:cNvSpPr>
          <p:nvPr>
            <p:ph type="body" idx="1"/>
          </p:nvPr>
        </p:nvSpPr>
        <p:spPr>
          <a:xfrm>
            <a:off x="630238" y="2349500"/>
            <a:ext cx="10933112" cy="3963988"/>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4" name="Tijdelijke aanduiding voor dianummer 3">
            <a:extLst>
              <a:ext uri="{FF2B5EF4-FFF2-40B4-BE49-F238E27FC236}">
                <a16:creationId xmlns:a16="http://schemas.microsoft.com/office/drawing/2014/main" id="{00C4A9ED-10BC-4655-9631-74B32DCB2A3C}"/>
              </a:ext>
            </a:extLst>
          </p:cNvPr>
          <p:cNvSpPr>
            <a:spLocks noGrp="1"/>
          </p:cNvSpPr>
          <p:nvPr>
            <p:ph type="sldNum" sz="quarter" idx="4"/>
          </p:nvPr>
        </p:nvSpPr>
        <p:spPr>
          <a:xfrm>
            <a:off x="11049000" y="6527800"/>
            <a:ext cx="511175" cy="184150"/>
          </a:xfrm>
          <a:prstGeom prst="rect">
            <a:avLst/>
          </a:prstGeom>
        </p:spPr>
        <p:txBody>
          <a:bodyPr vert="horz" lIns="0" tIns="0" rIns="0" bIns="0" rtlCol="0" anchor="b" anchorCtr="0"/>
          <a:lstStyle>
            <a:lvl1pPr algn="r" eaLnBrk="1" fontAlgn="auto" hangingPunct="1">
              <a:spcBef>
                <a:spcPts val="0"/>
              </a:spcBef>
              <a:spcAft>
                <a:spcPts val="0"/>
              </a:spcAft>
              <a:defRPr sz="1200">
                <a:solidFill>
                  <a:schemeClr val="tx1"/>
                </a:solidFill>
                <a:latin typeface="+mn-lt"/>
              </a:defRPr>
            </a:lvl1pPr>
          </a:lstStyle>
          <a:p>
            <a:pPr>
              <a:defRPr/>
            </a:pPr>
            <a:fld id="{A7345934-3C17-4571-B399-081AE89EBBF1}" type="slidenum">
              <a:rPr lang="nl-NL"/>
              <a:pPr>
                <a:defRPr/>
              </a:pPr>
              <a:t>‹nr.›</a:t>
            </a:fld>
            <a:endParaRPr lang="nl-NL" dirty="0"/>
          </a:p>
        </p:txBody>
      </p:sp>
      <p:pic>
        <p:nvPicPr>
          <p:cNvPr id="1029" name="Afbeelding 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0"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339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Verdana" panose="020B0604030504040204" pitchFamily="34" charset="0"/>
        </a:defRPr>
      </a:lvl2pPr>
      <a:lvl3pPr algn="l" rtl="0" eaLnBrk="0" fontAlgn="base" hangingPunct="0">
        <a:lnSpc>
          <a:spcPct val="90000"/>
        </a:lnSpc>
        <a:spcBef>
          <a:spcPct val="0"/>
        </a:spcBef>
        <a:spcAft>
          <a:spcPct val="0"/>
        </a:spcAft>
        <a:defRPr sz="3600">
          <a:solidFill>
            <a:schemeClr val="tx2"/>
          </a:solidFill>
          <a:latin typeface="Verdana" panose="020B0604030504040204" pitchFamily="34" charset="0"/>
        </a:defRPr>
      </a:lvl3pPr>
      <a:lvl4pPr algn="l" rtl="0" eaLnBrk="0" fontAlgn="base" hangingPunct="0">
        <a:lnSpc>
          <a:spcPct val="90000"/>
        </a:lnSpc>
        <a:spcBef>
          <a:spcPct val="0"/>
        </a:spcBef>
        <a:spcAft>
          <a:spcPct val="0"/>
        </a:spcAft>
        <a:defRPr sz="3600">
          <a:solidFill>
            <a:schemeClr val="tx2"/>
          </a:solidFill>
          <a:latin typeface="Verdana" panose="020B0604030504040204" pitchFamily="34" charset="0"/>
        </a:defRPr>
      </a:lvl4pPr>
      <a:lvl5pPr algn="l" rtl="0" eaLnBrk="0" fontAlgn="base" hangingPunct="0">
        <a:lnSpc>
          <a:spcPct val="90000"/>
        </a:lnSpc>
        <a:spcBef>
          <a:spcPct val="0"/>
        </a:spcBef>
        <a:spcAft>
          <a:spcPct val="0"/>
        </a:spcAft>
        <a:defRPr sz="3600">
          <a:solidFill>
            <a:schemeClr val="tx2"/>
          </a:solidFill>
          <a:latin typeface="Verdana" panose="020B0604030504040204" pitchFamily="34" charset="0"/>
        </a:defRPr>
      </a:lvl5pPr>
      <a:lvl6pPr marL="457200" algn="l" rtl="0" fontAlgn="base">
        <a:lnSpc>
          <a:spcPct val="90000"/>
        </a:lnSpc>
        <a:spcBef>
          <a:spcPct val="0"/>
        </a:spcBef>
        <a:spcAft>
          <a:spcPct val="0"/>
        </a:spcAft>
        <a:defRPr sz="3600">
          <a:solidFill>
            <a:schemeClr val="tx2"/>
          </a:solidFill>
          <a:latin typeface="Verdana" panose="020B0604030504040204" pitchFamily="34" charset="0"/>
        </a:defRPr>
      </a:lvl6pPr>
      <a:lvl7pPr marL="914400" algn="l" rtl="0" fontAlgn="base">
        <a:lnSpc>
          <a:spcPct val="90000"/>
        </a:lnSpc>
        <a:spcBef>
          <a:spcPct val="0"/>
        </a:spcBef>
        <a:spcAft>
          <a:spcPct val="0"/>
        </a:spcAft>
        <a:defRPr sz="3600">
          <a:solidFill>
            <a:schemeClr val="tx2"/>
          </a:solidFill>
          <a:latin typeface="Verdana" panose="020B0604030504040204" pitchFamily="34" charset="0"/>
        </a:defRPr>
      </a:lvl7pPr>
      <a:lvl8pPr marL="1371600" algn="l" rtl="0" fontAlgn="base">
        <a:lnSpc>
          <a:spcPct val="90000"/>
        </a:lnSpc>
        <a:spcBef>
          <a:spcPct val="0"/>
        </a:spcBef>
        <a:spcAft>
          <a:spcPct val="0"/>
        </a:spcAft>
        <a:defRPr sz="3600">
          <a:solidFill>
            <a:schemeClr val="tx2"/>
          </a:solidFill>
          <a:latin typeface="Verdana" panose="020B0604030504040204" pitchFamily="34" charset="0"/>
        </a:defRPr>
      </a:lvl8pPr>
      <a:lvl9pPr marL="1828800" algn="l" rtl="0" fontAlgn="base">
        <a:lnSpc>
          <a:spcPct val="90000"/>
        </a:lnSpc>
        <a:spcBef>
          <a:spcPct val="0"/>
        </a:spcBef>
        <a:spcAft>
          <a:spcPct val="0"/>
        </a:spcAft>
        <a:defRPr sz="3600">
          <a:solidFill>
            <a:schemeClr val="tx2"/>
          </a:solidFill>
          <a:latin typeface="Verdana" panose="020B0604030504040204" pitchFamily="34" charset="0"/>
        </a:defRPr>
      </a:lvl9pPr>
    </p:titleStyle>
    <p:bodyStyle>
      <a:lvl1pPr marL="315913" indent="-315913" algn="l" rtl="0" eaLnBrk="0" fontAlgn="base" hangingPunct="0">
        <a:lnSpc>
          <a:spcPct val="90000"/>
        </a:lnSpc>
        <a:spcBef>
          <a:spcPts val="1200"/>
        </a:spcBef>
        <a:spcAft>
          <a:spcPct val="0"/>
        </a:spcAft>
        <a:buSzPct val="100000"/>
        <a:buFont typeface="Arial" panose="020B0604020202020204" pitchFamily="34" charset="0"/>
        <a:buChar char="•"/>
        <a:defRPr sz="2400" kern="1200">
          <a:solidFill>
            <a:schemeClr val="tx1"/>
          </a:solidFill>
          <a:latin typeface="+mn-lt"/>
          <a:ea typeface="+mn-ea"/>
          <a:cs typeface="+mn-cs"/>
        </a:defRPr>
      </a:lvl1pPr>
      <a:lvl2pPr marL="628650" indent="-315913" algn="l" rtl="0" eaLnBrk="0" fontAlgn="base" hangingPunct="0">
        <a:lnSpc>
          <a:spcPct val="90000"/>
        </a:lnSpc>
        <a:spcBef>
          <a:spcPts val="1000"/>
        </a:spcBef>
        <a:spcAft>
          <a:spcPct val="0"/>
        </a:spcAft>
        <a:buFont typeface="Verdana" panose="020B0604030504040204" pitchFamily="34" charset="0"/>
        <a:buChar char="–"/>
        <a:defRPr sz="2000" kern="1200">
          <a:solidFill>
            <a:schemeClr val="tx1"/>
          </a:solidFill>
          <a:latin typeface="+mn-lt"/>
          <a:ea typeface="+mn-ea"/>
          <a:cs typeface="+mn-cs"/>
        </a:defRPr>
      </a:lvl2pPr>
      <a:lvl3pPr marL="946150" indent="-315913" algn="l" rtl="0" eaLnBrk="0" fontAlgn="base" hangingPunct="0">
        <a:lnSpc>
          <a:spcPct val="90000"/>
        </a:lnSpc>
        <a:spcBef>
          <a:spcPts val="800"/>
        </a:spcBef>
        <a:spcAft>
          <a:spcPct val="0"/>
        </a:spcAft>
        <a:buFont typeface="Wingdings" panose="05000000000000000000" pitchFamily="2" charset="2"/>
        <a:buChar char="§"/>
        <a:defRPr kern="1200">
          <a:solidFill>
            <a:schemeClr val="tx1"/>
          </a:solidFill>
          <a:latin typeface="+mn-lt"/>
          <a:ea typeface="+mn-ea"/>
          <a:cs typeface="+mn-cs"/>
        </a:defRPr>
      </a:lvl3pPr>
      <a:lvl4pPr marL="1258888" indent="-315913" algn="l" rtl="0" eaLnBrk="0" fontAlgn="base" hangingPunct="0">
        <a:lnSpc>
          <a:spcPct val="90000"/>
        </a:lnSpc>
        <a:spcBef>
          <a:spcPts val="600"/>
        </a:spcBef>
        <a:spcAft>
          <a:spcPct val="0"/>
        </a:spcAft>
        <a:buFont typeface="Arial" panose="020B0604020202020204" pitchFamily="34" charset="0"/>
        <a:buChar char="•"/>
        <a:defRPr kern="1200">
          <a:solidFill>
            <a:schemeClr val="tx1"/>
          </a:solidFill>
          <a:latin typeface="+mn-lt"/>
          <a:ea typeface="+mn-ea"/>
          <a:cs typeface="+mn-cs"/>
        </a:defRPr>
      </a:lvl4pPr>
      <a:lvl5pPr marL="1576388" indent="-315913" algn="l" rtl="0" eaLnBrk="0" fontAlgn="base" hangingPunct="0">
        <a:lnSpc>
          <a:spcPct val="90000"/>
        </a:lnSpc>
        <a:spcBef>
          <a:spcPts val="600"/>
        </a:spcBef>
        <a:spcAft>
          <a:spcPct val="0"/>
        </a:spcAft>
        <a:buClr>
          <a:schemeClr val="tx2"/>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Clr>
          <a:schemeClr val="tx1">
            <a:lumMod val="50000"/>
            <a:lumOff val="50000"/>
          </a:schemeClr>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Clr>
          <a:schemeClr val="bg1"/>
        </a:buClr>
        <a:buSzPct val="25000"/>
        <a:buFont typeface="Verdana" panose="020B0604030504040204" pitchFamily="34" charset="0"/>
        <a:buChar char="'"/>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Clr>
          <a:schemeClr val="bg1"/>
        </a:buClr>
        <a:buSzPct val="25000"/>
        <a:buFont typeface="Verdana" panose="020B0604030504040204" pitchFamily="34" charset="0"/>
        <a:buChar char="'"/>
        <a:defRPr sz="1200" i="0" kern="1200">
          <a:solidFill>
            <a:schemeClr val="tx1">
              <a:lumMod val="50000"/>
              <a:lumOff val="50000"/>
            </a:schemeClr>
          </a:solidFill>
          <a:latin typeface="+mn-lt"/>
          <a:ea typeface="+mn-ea"/>
          <a:cs typeface="+mn-cs"/>
        </a:defRPr>
      </a:lvl8pPr>
      <a:lvl9pPr marL="216000" indent="-144000" algn="l" defTabSz="914400" rtl="0" eaLnBrk="1" latinLnBrk="0" hangingPunct="1">
        <a:lnSpc>
          <a:spcPct val="90000"/>
        </a:lnSpc>
        <a:spcBef>
          <a:spcPts val="600"/>
        </a:spcBef>
        <a:buClr>
          <a:schemeClr val="tx1">
            <a:lumMod val="50000"/>
            <a:lumOff val="50000"/>
          </a:schemeClr>
        </a:buClr>
        <a:buFont typeface="Verdana" panose="020B0604030504040204" pitchFamily="34" charset="0"/>
        <a:buChar char="–"/>
        <a:defRPr sz="1200" i="0" kern="1200">
          <a:solidFill>
            <a:schemeClr val="tx1">
              <a:lumMod val="50000"/>
              <a:lumOff val="50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pKleurvlakOnder" descr="Bar_Bottom">
            <a:extLst/>
          </p:cNvPr>
          <p:cNvSpPr>
            <a:spLocks noChangeArrowheads="1"/>
          </p:cNvSpPr>
          <p:nvPr/>
        </p:nvSpPr>
        <p:spPr bwMode="auto">
          <a:xfrm>
            <a:off x="0" y="6318250"/>
            <a:ext cx="12192000" cy="539750"/>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algn="ctr" eaLnBrk="1" fontAlgn="auto" hangingPunct="1">
              <a:spcBef>
                <a:spcPct val="0"/>
              </a:spcBef>
              <a:spcAft>
                <a:spcPts val="0"/>
              </a:spcAft>
              <a:defRPr/>
            </a:pPr>
            <a:endParaRPr lang="nl-NL" altLang="nl-NL" sz="1800">
              <a:solidFill>
                <a:srgbClr val="FFFFFF"/>
              </a:solidFill>
              <a:cs typeface="Arial" charset="0"/>
            </a:endParaRPr>
          </a:p>
        </p:txBody>
      </p:sp>
      <p:sp>
        <p:nvSpPr>
          <p:cNvPr id="1070" name="Rectangle 46">
            <a:extLst/>
          </p:cNvPr>
          <p:cNvSpPr>
            <a:spLocks noGrp="1" noChangeArrowheads="1"/>
          </p:cNvSpPr>
          <p:nvPr>
            <p:ph type="body" idx="1"/>
          </p:nvPr>
        </p:nvSpPr>
        <p:spPr bwMode="auto">
          <a:xfrm>
            <a:off x="623888" y="2070100"/>
            <a:ext cx="11204575"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dirty="0" err="1"/>
              <a:t>Klik</a:t>
            </a:r>
            <a:r>
              <a:rPr lang="nl-NL" dirty="0"/>
              <a:t> </a:t>
            </a:r>
            <a:r>
              <a:rPr lang="nl-NL" dirty="0" err="1"/>
              <a:t>om</a:t>
            </a:r>
            <a:r>
              <a:rPr lang="nl-NL" dirty="0"/>
              <a:t> het </a:t>
            </a:r>
            <a:r>
              <a:rPr lang="nl-NL" dirty="0" err="1"/>
              <a:t>opmaakprofiel</a:t>
            </a:r>
            <a:r>
              <a:rPr lang="nl-NL" dirty="0"/>
              <a:t> van de </a:t>
            </a:r>
            <a:r>
              <a:rPr lang="nl-NL" dirty="0" err="1"/>
              <a:t>modeltekst</a:t>
            </a:r>
            <a:r>
              <a:rPr lang="nl-NL" dirty="0"/>
              <a:t> </a:t>
            </a:r>
            <a:r>
              <a:rPr lang="nl-NL" dirty="0" err="1"/>
              <a:t>te</a:t>
            </a:r>
            <a:r>
              <a:rPr lang="nl-NL" dirty="0"/>
              <a:t> </a:t>
            </a:r>
            <a:r>
              <a:rPr lang="nl-NL" dirty="0" err="1"/>
              <a:t>bewerken</a:t>
            </a:r>
            <a:endParaRPr lang="nl-NL" dirty="0"/>
          </a:p>
          <a:p>
            <a:pPr lvl="1"/>
            <a:r>
              <a:rPr lang="nl-NL" dirty="0"/>
              <a:t>Tweede </a:t>
            </a:r>
            <a:r>
              <a:rPr lang="nl-NL" dirty="0" err="1"/>
              <a:t>niveau</a:t>
            </a:r>
            <a:r>
              <a:rPr lang="nl-NL" dirty="0"/>
              <a:t> </a:t>
            </a:r>
          </a:p>
          <a:p>
            <a:pPr lvl="2"/>
            <a:r>
              <a:rPr lang="nl-NL" dirty="0" err="1"/>
              <a:t>Derde</a:t>
            </a:r>
            <a:r>
              <a:rPr lang="nl-NL" dirty="0"/>
              <a:t> niveau</a:t>
            </a:r>
          </a:p>
          <a:p>
            <a:pPr lvl="4"/>
            <a:r>
              <a:rPr lang="nl-NL" dirty="0"/>
              <a:t> Vierde niveau</a:t>
            </a:r>
          </a:p>
          <a:p>
            <a:pPr lvl="5"/>
            <a:r>
              <a:rPr lang="nl-NL" dirty="0"/>
              <a:t>Vijfde niveau</a:t>
            </a:r>
          </a:p>
        </p:txBody>
      </p:sp>
      <p:sp>
        <p:nvSpPr>
          <p:cNvPr id="1028" name="shpTekst" descr="Bar_Top">
            <a:extLst/>
          </p:cNvPr>
          <p:cNvSpPr>
            <a:spLocks noChangeArrowheads="1"/>
          </p:cNvSpPr>
          <p:nvPr/>
        </p:nvSpPr>
        <p:spPr bwMode="auto">
          <a:xfrm>
            <a:off x="0" y="0"/>
            <a:ext cx="12192000" cy="1073150"/>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algn="ctr" eaLnBrk="1" fontAlgn="auto" hangingPunct="1">
              <a:spcBef>
                <a:spcPct val="0"/>
              </a:spcBef>
              <a:spcAft>
                <a:spcPts val="0"/>
              </a:spcAft>
              <a:defRPr/>
            </a:pPr>
            <a:endParaRPr lang="nl-NL" altLang="nl-NL" sz="1800">
              <a:solidFill>
                <a:srgbClr val="FFFFFF"/>
              </a:solidFill>
              <a:cs typeface="Arial" charset="0"/>
            </a:endParaRPr>
          </a:p>
        </p:txBody>
      </p:sp>
      <p:sp>
        <p:nvSpPr>
          <p:cNvPr id="2053" name="Rectangle 45"/>
          <p:cNvSpPr>
            <a:spLocks noGrp="1" noChangeArrowheads="1"/>
          </p:cNvSpPr>
          <p:nvPr>
            <p:ph type="title"/>
          </p:nvPr>
        </p:nvSpPr>
        <p:spPr bwMode="auto">
          <a:xfrm>
            <a:off x="623888" y="1295400"/>
            <a:ext cx="112045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endParaRPr lang="nl-NL" altLang="nl-NL" smtClean="0"/>
          </a:p>
        </p:txBody>
      </p:sp>
      <p:sp>
        <p:nvSpPr>
          <p:cNvPr id="1030" name="shpKleurvlakBoven">
            <a:extLst/>
          </p:cNvPr>
          <p:cNvSpPr>
            <a:spLocks noChangeArrowheads="1"/>
          </p:cNvSpPr>
          <p:nvPr userDrawn="1"/>
        </p:nvSpPr>
        <p:spPr bwMode="auto">
          <a:xfrm>
            <a:off x="6716713" y="6423025"/>
            <a:ext cx="42037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auto">
              <a:spcBef>
                <a:spcPct val="0"/>
              </a:spcBef>
              <a:spcAft>
                <a:spcPts val="0"/>
              </a:spcAft>
              <a:defRPr/>
            </a:pPr>
            <a:r>
              <a:rPr lang="nl-NL" altLang="nl-NL" sz="1000">
                <a:cs typeface="Arial" charset="0"/>
              </a:rPr>
              <a:t>Rijkswaterstaat</a:t>
            </a:r>
          </a:p>
        </p:txBody>
      </p:sp>
      <p:sp>
        <p:nvSpPr>
          <p:cNvPr id="1031" name="shpBeeldmerk">
            <a:extLst/>
          </p:cNvPr>
          <p:cNvSpPr>
            <a:spLocks noChangeArrowheads="1"/>
          </p:cNvSpPr>
          <p:nvPr/>
        </p:nvSpPr>
        <p:spPr bwMode="auto">
          <a:xfrm>
            <a:off x="623888" y="6613525"/>
            <a:ext cx="2538412"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200">
                <a:solidFill>
                  <a:schemeClr val="tx1"/>
                </a:solidFill>
                <a:latin typeface="Verdana" panose="020B0604030504040204" pitchFamily="34" charset="0"/>
                <a:cs typeface="Arial" panose="020B0604020202020204" pitchFamily="34" charset="0"/>
              </a:defRPr>
            </a:lvl1pPr>
            <a:lvl2pPr marL="742950" indent="-285750">
              <a:defRPr sz="2200">
                <a:solidFill>
                  <a:schemeClr val="tx1"/>
                </a:solidFill>
                <a:latin typeface="Verdana" panose="020B0604030504040204" pitchFamily="34" charset="0"/>
                <a:cs typeface="Arial" panose="020B0604020202020204" pitchFamily="34" charset="0"/>
              </a:defRPr>
            </a:lvl2pPr>
            <a:lvl3pPr marL="1143000" indent="-228600">
              <a:defRPr sz="2200">
                <a:solidFill>
                  <a:schemeClr val="tx1"/>
                </a:solidFill>
                <a:latin typeface="Verdana" panose="020B0604030504040204" pitchFamily="34" charset="0"/>
                <a:cs typeface="Arial" panose="020B0604020202020204" pitchFamily="34" charset="0"/>
              </a:defRPr>
            </a:lvl3pPr>
            <a:lvl4pPr marL="1600200" indent="-228600">
              <a:defRPr sz="2200">
                <a:solidFill>
                  <a:schemeClr val="tx1"/>
                </a:solidFill>
                <a:latin typeface="Verdana" panose="020B0604030504040204" pitchFamily="34" charset="0"/>
                <a:cs typeface="Arial" panose="020B0604020202020204" pitchFamily="34" charset="0"/>
              </a:defRPr>
            </a:lvl4pPr>
            <a:lvl5pPr marL="2057400" indent="-228600">
              <a:defRPr sz="2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9pPr>
          </a:lstStyle>
          <a:p>
            <a:pPr eaLnBrk="1" fontAlgn="auto" hangingPunct="1">
              <a:spcBef>
                <a:spcPts val="0"/>
              </a:spcBef>
              <a:spcAft>
                <a:spcPts val="0"/>
              </a:spcAft>
              <a:defRPr/>
            </a:pPr>
            <a:fld id="{0704F887-3B5A-4483-B1B0-B5529266614F}" type="slidenum">
              <a:rPr lang="nl-NL" altLang="nl-NL" sz="1000"/>
              <a:pPr eaLnBrk="1" fontAlgn="auto" hangingPunct="1">
                <a:spcBef>
                  <a:spcPts val="0"/>
                </a:spcBef>
                <a:spcAft>
                  <a:spcPts val="0"/>
                </a:spcAft>
                <a:defRPr/>
              </a:pPr>
              <a:t>‹nr.›</a:t>
            </a:fld>
            <a:endParaRPr lang="nl-NL" altLang="nl-NL" sz="1000"/>
          </a:p>
        </p:txBody>
      </p:sp>
      <p:sp>
        <p:nvSpPr>
          <p:cNvPr id="1032" name="TitelSlide2">
            <a:extLst/>
          </p:cNvPr>
          <p:cNvSpPr txBox="1">
            <a:spLocks noChangeArrowheads="1"/>
          </p:cNvSpPr>
          <p:nvPr userDrawn="1"/>
        </p:nvSpPr>
        <p:spPr bwMode="auto">
          <a:xfrm>
            <a:off x="6716713" y="6597650"/>
            <a:ext cx="49911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auto">
              <a:spcBef>
                <a:spcPct val="0"/>
              </a:spcBef>
              <a:spcAft>
                <a:spcPts val="0"/>
              </a:spcAft>
              <a:defRPr/>
            </a:pPr>
            <a:r>
              <a:rPr lang="nl-NL" altLang="nl-NL" sz="1000">
                <a:cs typeface="Arial" charset="0"/>
              </a:rPr>
              <a:t>Naar een adaptief &amp; veerkrachtig IJsselmeergebied</a:t>
            </a:r>
          </a:p>
        </p:txBody>
      </p:sp>
      <p:sp>
        <p:nvSpPr>
          <p:cNvPr id="1033" name="ZwarteBalk" hidden="1">
            <a:extLst/>
          </p:cNvPr>
          <p:cNvSpPr>
            <a:spLocks noChangeArrowheads="1"/>
          </p:cNvSpPr>
          <p:nvPr/>
        </p:nvSpPr>
        <p:spPr bwMode="auto">
          <a:xfrm>
            <a:off x="11857038" y="0"/>
            <a:ext cx="334962" cy="68580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auto">
              <a:spcAft>
                <a:spcPts val="0"/>
              </a:spcAft>
              <a:defRPr/>
            </a:pPr>
            <a:endParaRPr lang="nl-NL" altLang="nl-NL">
              <a:cs typeface="Arial" charset="0"/>
            </a:endParaRPr>
          </a:p>
        </p:txBody>
      </p:sp>
      <p:sp>
        <p:nvSpPr>
          <p:cNvPr id="15" name="Date Placeholder 1" descr="Date">
            <a:extLst/>
          </p:cNvPr>
          <p:cNvSpPr>
            <a:spLocks noGrp="1"/>
          </p:cNvSpPr>
          <p:nvPr>
            <p:ph type="dt" sz="half" idx="2"/>
          </p:nvPr>
        </p:nvSpPr>
        <p:spPr>
          <a:xfrm>
            <a:off x="9815513" y="6613525"/>
            <a:ext cx="2012950" cy="119063"/>
          </a:xfrm>
          <a:prstGeom prst="rect">
            <a:avLst/>
          </a:prstGeom>
        </p:spPr>
        <p:txBody>
          <a:bodyPr vert="horz" lIns="90000" tIns="45720" rIns="0" bIns="45720" rtlCol="0" anchor="ctr"/>
          <a:lstStyle>
            <a:lvl1pPr algn="r" eaLnBrk="0" fontAlgn="auto" hangingPunct="0">
              <a:spcBef>
                <a:spcPct val="50000"/>
              </a:spcBef>
              <a:spcAft>
                <a:spcPts val="0"/>
              </a:spcAft>
              <a:defRPr sz="1000">
                <a:solidFill>
                  <a:schemeClr val="tx1"/>
                </a:solidFill>
                <a:latin typeface="+mn-lt"/>
                <a:cs typeface="+mn-cs"/>
              </a:defRPr>
            </a:lvl1pPr>
          </a:lstStyle>
          <a:p>
            <a:pPr>
              <a:defRPr/>
            </a:pPr>
            <a:r>
              <a:rPr lang="nl-NL"/>
              <a:t>Oktober 2017</a:t>
            </a:r>
          </a:p>
        </p:txBody>
      </p:sp>
      <p:sp>
        <p:nvSpPr>
          <p:cNvPr id="12" name="shpKleurvlakBoven">
            <a:extLst/>
          </p:cNvPr>
          <p:cNvSpPr>
            <a:spLocks noChangeArrowheads="1"/>
          </p:cNvSpPr>
          <p:nvPr userDrawn="1"/>
        </p:nvSpPr>
        <p:spPr bwMode="auto">
          <a:xfrm>
            <a:off x="1103313" y="6656388"/>
            <a:ext cx="403542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eaLnBrk="1" fontAlgn="auto" hangingPunct="1">
              <a:spcBef>
                <a:spcPts val="0"/>
              </a:spcBef>
              <a:spcAft>
                <a:spcPts val="0"/>
              </a:spcAft>
              <a:defRPr/>
            </a:pPr>
            <a:r>
              <a:rPr lang="nl-NL" sz="650" cap="all" dirty="0">
                <a:latin typeface="+mn-lt"/>
                <a:cs typeface="Arial" charset="0"/>
              </a:rPr>
              <a:t>RWS</a:t>
            </a:r>
          </a:p>
        </p:txBody>
      </p:sp>
      <p:pic>
        <p:nvPicPr>
          <p:cNvPr id="2060" name="Afbeelding 13"/>
          <p:cNvPicPr>
            <a:picLocks noChangeAspect="1"/>
          </p:cNvPicPr>
          <p:nvPr userDrawn="1"/>
        </p:nvPicPr>
        <p:blipFill>
          <a:blip r:embed="rId8">
            <a:extLst>
              <a:ext uri="{28A0092B-C50C-407E-A947-70E740481C1C}">
                <a14:useLocalDpi xmlns:a14="http://schemas.microsoft.com/office/drawing/2010/main" val="0"/>
              </a:ext>
            </a:extLst>
          </a:blip>
          <a:srcRect l="47218" r="47218" b="22987"/>
          <a:stretch>
            <a:fillRect/>
          </a:stretch>
        </p:blipFill>
        <p:spPr bwMode="auto">
          <a:xfrm>
            <a:off x="5770563" y="0"/>
            <a:ext cx="584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867647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600">
          <a:solidFill>
            <a:srgbClr val="007BC7"/>
          </a:solidFill>
          <a:latin typeface="+mj-lt"/>
          <a:ea typeface="+mj-ea"/>
          <a:cs typeface="+mj-cs"/>
        </a:defRPr>
      </a:lvl1pPr>
      <a:lvl2pPr algn="l" rtl="0" eaLnBrk="0" fontAlgn="base" hangingPunct="0">
        <a:spcBef>
          <a:spcPct val="0"/>
        </a:spcBef>
        <a:spcAft>
          <a:spcPct val="0"/>
        </a:spcAft>
        <a:defRPr sz="2600">
          <a:solidFill>
            <a:srgbClr val="007BC7"/>
          </a:solidFill>
          <a:latin typeface="Verdana" pitchFamily="34" charset="0"/>
        </a:defRPr>
      </a:lvl2pPr>
      <a:lvl3pPr algn="l" rtl="0" eaLnBrk="0" fontAlgn="base" hangingPunct="0">
        <a:spcBef>
          <a:spcPct val="0"/>
        </a:spcBef>
        <a:spcAft>
          <a:spcPct val="0"/>
        </a:spcAft>
        <a:defRPr sz="2600">
          <a:solidFill>
            <a:srgbClr val="007BC7"/>
          </a:solidFill>
          <a:latin typeface="Verdana" pitchFamily="34" charset="0"/>
        </a:defRPr>
      </a:lvl3pPr>
      <a:lvl4pPr algn="l" rtl="0" eaLnBrk="0" fontAlgn="base" hangingPunct="0">
        <a:spcBef>
          <a:spcPct val="0"/>
        </a:spcBef>
        <a:spcAft>
          <a:spcPct val="0"/>
        </a:spcAft>
        <a:defRPr sz="2600">
          <a:solidFill>
            <a:srgbClr val="007BC7"/>
          </a:solidFill>
          <a:latin typeface="Verdana" pitchFamily="34" charset="0"/>
        </a:defRPr>
      </a:lvl4pPr>
      <a:lvl5pPr algn="l" rtl="0" eaLnBrk="0" fontAlgn="base" hangingPunct="0">
        <a:spcBef>
          <a:spcPct val="0"/>
        </a:spcBef>
        <a:spcAft>
          <a:spcPct val="0"/>
        </a:spcAft>
        <a:defRPr sz="2600">
          <a:solidFill>
            <a:srgbClr val="007BC7"/>
          </a:solidFill>
          <a:latin typeface="Verdana" pitchFamily="34" charset="0"/>
        </a:defRPr>
      </a:lvl5pPr>
      <a:lvl6pPr marL="457200" algn="l" rtl="0" eaLnBrk="1" fontAlgn="base" hangingPunct="1">
        <a:spcBef>
          <a:spcPct val="0"/>
        </a:spcBef>
        <a:spcAft>
          <a:spcPct val="0"/>
        </a:spcAft>
        <a:defRPr sz="2600">
          <a:solidFill>
            <a:srgbClr val="E17000"/>
          </a:solidFill>
          <a:latin typeface="Verdana" pitchFamily="34" charset="0"/>
        </a:defRPr>
      </a:lvl6pPr>
      <a:lvl7pPr marL="914400" algn="l" rtl="0" eaLnBrk="1" fontAlgn="base" hangingPunct="1">
        <a:spcBef>
          <a:spcPct val="0"/>
        </a:spcBef>
        <a:spcAft>
          <a:spcPct val="0"/>
        </a:spcAft>
        <a:defRPr sz="2600">
          <a:solidFill>
            <a:srgbClr val="E17000"/>
          </a:solidFill>
          <a:latin typeface="Verdana" pitchFamily="34" charset="0"/>
        </a:defRPr>
      </a:lvl7pPr>
      <a:lvl8pPr marL="1371600" algn="l" rtl="0" eaLnBrk="1" fontAlgn="base" hangingPunct="1">
        <a:spcBef>
          <a:spcPct val="0"/>
        </a:spcBef>
        <a:spcAft>
          <a:spcPct val="0"/>
        </a:spcAft>
        <a:defRPr sz="2600">
          <a:solidFill>
            <a:srgbClr val="E17000"/>
          </a:solidFill>
          <a:latin typeface="Verdana" pitchFamily="34" charset="0"/>
        </a:defRPr>
      </a:lvl8pPr>
      <a:lvl9pPr marL="1828800" algn="l" rtl="0" eaLnBrk="1" fontAlgn="base" hangingPunct="1">
        <a:spcBef>
          <a:spcPct val="0"/>
        </a:spcBef>
        <a:spcAft>
          <a:spcPct val="0"/>
        </a:spcAft>
        <a:defRPr sz="2600">
          <a:solidFill>
            <a:srgbClr val="E17000"/>
          </a:solidFill>
          <a:latin typeface="Verdana" pitchFamily="34" charset="0"/>
        </a:defRPr>
      </a:lvl9pPr>
    </p:titleStyle>
    <p:bodyStyle>
      <a:lvl1pPr marL="342900" indent="-342900" algn="l" rtl="0" eaLnBrk="0" fontAlgn="base" hangingPunct="0">
        <a:spcBef>
          <a:spcPts val="425"/>
        </a:spcBef>
        <a:spcAft>
          <a:spcPct val="0"/>
        </a:spcAft>
        <a:buFont typeface="Arial" panose="020B0604020202020204" pitchFamily="34" charset="0"/>
        <a:buChar char="•"/>
        <a:defRPr>
          <a:solidFill>
            <a:srgbClr val="000000"/>
          </a:solidFill>
          <a:latin typeface="+mn-lt"/>
          <a:ea typeface="+mn-ea"/>
          <a:cs typeface="+mn-cs"/>
        </a:defRPr>
      </a:lvl1pPr>
      <a:lvl2pPr marL="741363" indent="-284163" algn="l" rtl="0" eaLnBrk="0" fontAlgn="base" hangingPunct="0">
        <a:spcBef>
          <a:spcPts val="425"/>
        </a:spcBef>
        <a:spcAft>
          <a:spcPct val="0"/>
        </a:spcAft>
        <a:buFont typeface="Verdana" panose="020B0604030504040204" pitchFamily="34" charset="0"/>
        <a:buChar char="–"/>
        <a:defRPr>
          <a:solidFill>
            <a:srgbClr val="000000"/>
          </a:solidFill>
          <a:latin typeface="+mn-lt"/>
        </a:defRPr>
      </a:lvl2pPr>
      <a:lvl3pPr marL="965200" indent="-342900" algn="l" rtl="0" eaLnBrk="0" fontAlgn="base" hangingPunct="0">
        <a:spcBef>
          <a:spcPts val="425"/>
        </a:spcBef>
        <a:spcAft>
          <a:spcPct val="0"/>
        </a:spcAft>
        <a:buFont typeface="Arial" panose="020B0604020202020204" pitchFamily="34" charset="0"/>
        <a:buChar char="•"/>
        <a:defRPr>
          <a:solidFill>
            <a:srgbClr val="000000"/>
          </a:solidFill>
          <a:latin typeface="+mn-lt"/>
        </a:defRPr>
      </a:lvl3pPr>
      <a:lvl4pPr marL="989013" algn="l" rtl="0" eaLnBrk="0" fontAlgn="base" hangingPunct="0">
        <a:spcBef>
          <a:spcPct val="5000"/>
        </a:spcBef>
        <a:spcAft>
          <a:spcPct val="0"/>
        </a:spcAft>
        <a:buFont typeface="Verdana" panose="020B0604030504040204" pitchFamily="34" charset="0"/>
        <a:defRPr sz="2200">
          <a:solidFill>
            <a:srgbClr val="000000"/>
          </a:solidFill>
          <a:latin typeface="+mn-lt"/>
        </a:defRPr>
      </a:lvl4pPr>
      <a:lvl5pPr marL="1631950" indent="-285750" algn="l" rtl="0" eaLnBrk="0" fontAlgn="base" hangingPunct="0">
        <a:spcBef>
          <a:spcPts val="425"/>
        </a:spcBef>
        <a:spcAft>
          <a:spcPct val="0"/>
        </a:spcAft>
        <a:buFont typeface="Verdana" panose="020B0604030504040204" pitchFamily="34" charset="0"/>
        <a:buChar char="–"/>
        <a:defRPr>
          <a:solidFill>
            <a:srgbClr val="000000"/>
          </a:solidFill>
          <a:latin typeface="+mn-lt"/>
        </a:defRPr>
      </a:lvl5pPr>
      <a:lvl6pPr marL="1803400" algn="l" rtl="0" eaLnBrk="1" fontAlgn="base" hangingPunct="1">
        <a:spcBef>
          <a:spcPts val="423"/>
        </a:spcBef>
        <a:spcAft>
          <a:spcPct val="0"/>
        </a:spcAft>
        <a:buFont typeface="Verdana" pitchFamily="34" charset="0"/>
        <a:buChar char="»"/>
        <a:defRPr sz="1800" baseline="0">
          <a:solidFill>
            <a:srgbClr val="000000"/>
          </a:solidFill>
          <a:latin typeface="+mn-lt"/>
        </a:defRPr>
      </a:lvl6pPr>
      <a:lvl7pPr marL="2260600" algn="l" rtl="0" eaLnBrk="1" fontAlgn="base" hangingPunct="1">
        <a:spcBef>
          <a:spcPct val="5000"/>
        </a:spcBef>
        <a:spcAft>
          <a:spcPct val="0"/>
        </a:spcAft>
        <a:buFont typeface="Verdana" pitchFamily="34" charset="0"/>
        <a:buChar char="»"/>
        <a:defRPr sz="2200">
          <a:solidFill>
            <a:srgbClr val="000000"/>
          </a:solidFill>
          <a:latin typeface="+mn-lt"/>
        </a:defRPr>
      </a:lvl7pPr>
      <a:lvl8pPr marL="2717800" algn="l" rtl="0" eaLnBrk="1" fontAlgn="base" hangingPunct="1">
        <a:spcBef>
          <a:spcPct val="5000"/>
        </a:spcBef>
        <a:spcAft>
          <a:spcPct val="0"/>
        </a:spcAft>
        <a:buFont typeface="Verdana" pitchFamily="34" charset="0"/>
        <a:buChar char="»"/>
        <a:defRPr sz="2200">
          <a:solidFill>
            <a:srgbClr val="000000"/>
          </a:solidFill>
          <a:latin typeface="+mn-lt"/>
        </a:defRPr>
      </a:lvl8pPr>
      <a:lvl9pPr marL="3175000" algn="l" rtl="0" eaLnBrk="1" fontAlgn="base" hangingPunct="1">
        <a:spcBef>
          <a:spcPct val="5000"/>
        </a:spcBef>
        <a:spcAft>
          <a:spcPct val="0"/>
        </a:spcAft>
        <a:buFont typeface="Verdana" pitchFamily="34" charset="0"/>
        <a:buChar char="»"/>
        <a:defRPr sz="2200">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636588" y="1482725"/>
            <a:ext cx="10923587" cy="1547813"/>
          </a:xfrm>
        </p:spPr>
        <p:txBody>
          <a:bodyPr/>
          <a:lstStyle/>
          <a:p>
            <a:pPr algn="ctr" eaLnBrk="1" hangingPunct="1"/>
            <a:r>
              <a:rPr lang="nl-NL" altLang="nl-NL" smtClean="0"/>
              <a:t>MER Verkenning Wieringerhoek</a:t>
            </a:r>
          </a:p>
        </p:txBody>
      </p:sp>
      <p:sp>
        <p:nvSpPr>
          <p:cNvPr id="16387" name="Ondertitel 2"/>
          <p:cNvSpPr>
            <a:spLocks noGrp="1"/>
          </p:cNvSpPr>
          <p:nvPr>
            <p:ph type="subTitle" idx="1"/>
          </p:nvPr>
        </p:nvSpPr>
        <p:spPr bwMode="auto">
          <a:xfrm>
            <a:off x="635000" y="3749675"/>
            <a:ext cx="10925175" cy="1736725"/>
          </a:xfrm>
        </p:spPr>
        <p:txBody>
          <a:bodyPr wrap="square" numCol="1" anchor="t" anchorCtr="0" compatLnSpc="1">
            <a:prstTxWarp prst="textNoShape">
              <a:avLst/>
            </a:prstTxWarp>
          </a:bodyPr>
          <a:lstStyle/>
          <a:p>
            <a:pPr eaLnBrk="1" hangingPunct="1"/>
            <a:endParaRPr lang="nl-NL" altLang="nl-NL" smtClean="0"/>
          </a:p>
        </p:txBody>
      </p:sp>
      <p:sp>
        <p:nvSpPr>
          <p:cNvPr id="5" name="Tijdelijke aanduiding voor tekst 4"/>
          <p:cNvSpPr>
            <a:spLocks noGrp="1"/>
          </p:cNvSpPr>
          <p:nvPr>
            <p:ph type="body" sz="quarter" idx="26"/>
          </p:nvPr>
        </p:nvSpPr>
        <p:spPr>
          <a:xfrm>
            <a:off x="630238" y="6527800"/>
            <a:ext cx="4262437" cy="184150"/>
          </a:xfrm>
        </p:spPr>
        <p:txBody>
          <a:bodyPr/>
          <a:lstStyle/>
          <a:p>
            <a:pPr eaLnBrk="1" fontAlgn="auto" hangingPunct="1">
              <a:spcAft>
                <a:spcPts val="0"/>
              </a:spcAft>
              <a:defRPr/>
            </a:pPr>
            <a:endParaRPr lang="nl-NL"/>
          </a:p>
        </p:txBody>
      </p:sp>
      <p:sp>
        <p:nvSpPr>
          <p:cNvPr id="16389" name="Tijdelijke aanduiding voor tekst 5"/>
          <p:cNvSpPr>
            <a:spLocks noGrp="1"/>
          </p:cNvSpPr>
          <p:nvPr>
            <p:ph type="body" sz="quarter" idx="21"/>
          </p:nvPr>
        </p:nvSpPr>
        <p:spPr bwMode="auto">
          <a:xfrm>
            <a:off x="630238" y="5486400"/>
            <a:ext cx="5003800" cy="322263"/>
          </a:xfrm>
        </p:spPr>
        <p:txBody>
          <a:bodyPr wrap="square" numCol="1" compatLnSpc="1">
            <a:prstTxWarp prst="textNoShape">
              <a:avLst/>
            </a:prstTxWarp>
          </a:bodyPr>
          <a:lstStyle/>
          <a:p>
            <a:pPr eaLnBrk="1" hangingPunct="1">
              <a:spcBef>
                <a:spcPct val="0"/>
              </a:spcBef>
            </a:pPr>
            <a:endParaRPr lang="nl-NL" altLang="nl-NL" smtClean="0"/>
          </a:p>
        </p:txBody>
      </p:sp>
      <p:sp>
        <p:nvSpPr>
          <p:cNvPr id="16390" name="Tijdelijke aanduiding voor tekst 6"/>
          <p:cNvSpPr>
            <a:spLocks noGrp="1"/>
          </p:cNvSpPr>
          <p:nvPr>
            <p:ph type="body" sz="quarter" idx="25"/>
          </p:nvPr>
        </p:nvSpPr>
        <p:spPr bwMode="auto">
          <a:xfrm>
            <a:off x="630238" y="5808663"/>
            <a:ext cx="5003800" cy="346075"/>
          </a:xfrm>
        </p:spPr>
        <p:txBody>
          <a:bodyPr wrap="square" numCol="1" anchor="t" anchorCtr="0" compatLnSpc="1">
            <a:prstTxWarp prst="textNoShape">
              <a:avLst/>
            </a:prstTxWarp>
          </a:bodyPr>
          <a:lstStyle/>
          <a:p>
            <a:pPr eaLnBrk="1" hangingPunct="1">
              <a:spcBef>
                <a:spcPct val="0"/>
              </a:spcBef>
            </a:pPr>
            <a:endParaRPr lang="nl-NL" altLang="nl-NL" smtClean="0"/>
          </a:p>
        </p:txBody>
      </p:sp>
      <p:pic>
        <p:nvPicPr>
          <p:cNvPr id="16391" name="Afbeelding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35250"/>
            <a:ext cx="12192000"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Afbeelding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25" y="193675"/>
            <a:ext cx="33051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753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a:xfrm>
            <a:off x="623888" y="1295400"/>
            <a:ext cx="11202987" cy="400050"/>
          </a:xfrm>
        </p:spPr>
        <p:txBody>
          <a:bodyPr/>
          <a:lstStyle/>
          <a:p>
            <a:r>
              <a:rPr lang="nl-NL" altLang="nl-NL" smtClean="0"/>
              <a:t>Div kansen recreatie/ondernemers</a:t>
            </a:r>
          </a:p>
        </p:txBody>
      </p:sp>
      <p:sp>
        <p:nvSpPr>
          <p:cNvPr id="33795" name="Tijdelijke aanduiding voor tekst 2"/>
          <p:cNvSpPr>
            <a:spLocks noGrp="1"/>
          </p:cNvSpPr>
          <p:nvPr>
            <p:ph type="body" sz="quarter" idx="11"/>
          </p:nvPr>
        </p:nvSpPr>
        <p:spPr>
          <a:xfrm>
            <a:off x="623888" y="2070100"/>
            <a:ext cx="6035675" cy="4140200"/>
          </a:xfrm>
        </p:spPr>
        <p:txBody>
          <a:bodyPr/>
          <a:lstStyle/>
          <a:p>
            <a:r>
              <a:rPr lang="nl-NL" altLang="nl-NL" smtClean="0"/>
              <a:t>In MER lijst met meekoppelkansen opgehaald tijdens bijeenkomsten voorjaar</a:t>
            </a:r>
          </a:p>
          <a:p>
            <a:endParaRPr lang="nl-NL" altLang="nl-NL" smtClean="0"/>
          </a:p>
          <a:p>
            <a:r>
              <a:rPr lang="nl-NL" altLang="nl-NL" smtClean="0"/>
              <a:t>Mogelijke uitbreiding lijst nav proces Kustvisie </a:t>
            </a:r>
          </a:p>
          <a:p>
            <a:endParaRPr lang="nl-NL" altLang="nl-NL" smtClean="0"/>
          </a:p>
          <a:p>
            <a:endParaRPr lang="nl-NL" altLang="nl-NL" smtClean="0"/>
          </a:p>
        </p:txBody>
      </p:sp>
      <p:pic>
        <p:nvPicPr>
          <p:cNvPr id="33796" name="Afbeelding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8013" y="1200150"/>
            <a:ext cx="4868862"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691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Afbeelding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0688" y="433388"/>
            <a:ext cx="9037637"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kstvak 1"/>
          <p:cNvSpPr txBox="1">
            <a:spLocks noChangeArrowheads="1"/>
          </p:cNvSpPr>
          <p:nvPr/>
        </p:nvSpPr>
        <p:spPr bwMode="auto">
          <a:xfrm>
            <a:off x="4076700" y="6026150"/>
            <a:ext cx="7915275"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NB: dit is een </a:t>
            </a:r>
            <a:r>
              <a:rPr kumimoji="0" lang="nl-NL" altLang="nl-NL"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schetsmatige</a:t>
            </a:r>
            <a:r>
              <a:rPr kumimoji="0" lang="nl-NL" altLang="nl-NL"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voorstelling van het proces. De keuze en ligging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van de blokjes is ad random gekozen en is niet representatief voor de echte keuz</a:t>
            </a:r>
            <a:r>
              <a:rPr kumimoji="0" lang="nl-NL" altLang="nl-NL"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e</a:t>
            </a:r>
          </a:p>
        </p:txBody>
      </p:sp>
    </p:spTree>
    <p:extLst>
      <p:ext uri="{BB962C8B-B14F-4D97-AF65-F5344CB8AC3E}">
        <p14:creationId xmlns:p14="http://schemas.microsoft.com/office/powerpoint/2010/main" val="2574399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a:xfrm>
            <a:off x="623888" y="1295400"/>
            <a:ext cx="11202987" cy="400050"/>
          </a:xfrm>
        </p:spPr>
        <p:txBody>
          <a:bodyPr/>
          <a:lstStyle/>
          <a:p>
            <a:r>
              <a:rPr lang="nl-NL" altLang="nl-NL" dirty="0" smtClean="0"/>
              <a:t>Hoofdlijnen planning: 2 delen in het jaar</a:t>
            </a:r>
          </a:p>
        </p:txBody>
      </p:sp>
      <p:pic>
        <p:nvPicPr>
          <p:cNvPr id="37891"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1695450"/>
            <a:ext cx="9772650"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ijdelijke aanduiding voor tekst 2"/>
          <p:cNvSpPr>
            <a:spLocks noGrp="1"/>
          </p:cNvSpPr>
          <p:nvPr>
            <p:ph type="body" sz="quarter" idx="11"/>
          </p:nvPr>
        </p:nvSpPr>
        <p:spPr>
          <a:xfrm>
            <a:off x="623888" y="4629149"/>
            <a:ext cx="11202987" cy="1685925"/>
          </a:xfrm>
        </p:spPr>
        <p:txBody>
          <a:bodyPr/>
          <a:lstStyle/>
          <a:p>
            <a:r>
              <a:rPr lang="nl-NL" altLang="nl-NL" sz="1600" dirty="0" smtClean="0"/>
              <a:t>Eerste helft tijd voor proces </a:t>
            </a:r>
            <a:r>
              <a:rPr lang="nl-NL" altLang="nl-NL" sz="1600" dirty="0" smtClean="0"/>
              <a:t>omgeving (</a:t>
            </a:r>
            <a:r>
              <a:rPr lang="nl-NL" altLang="nl-NL" sz="1600" dirty="0" err="1" smtClean="0"/>
              <a:t>oa</a:t>
            </a:r>
            <a:r>
              <a:rPr lang="nl-NL" altLang="nl-NL" sz="1600" dirty="0" smtClean="0"/>
              <a:t>. ontwerp-/werkateliers)</a:t>
            </a:r>
          </a:p>
          <a:p>
            <a:r>
              <a:rPr lang="nl-NL" altLang="nl-NL" sz="1600" dirty="0" smtClean="0"/>
              <a:t>Ontwerpatelier 4A: </a:t>
            </a:r>
            <a:r>
              <a:rPr lang="nl-NL" sz="1600" dirty="0"/>
              <a:t>eerste contouren </a:t>
            </a:r>
            <a:r>
              <a:rPr lang="nl-NL" sz="1600" dirty="0" smtClean="0"/>
              <a:t>eindbeeld en Voorkeursbeslissing</a:t>
            </a:r>
          </a:p>
          <a:p>
            <a:r>
              <a:rPr lang="nl-NL" sz="1600" dirty="0" smtClean="0"/>
              <a:t>Ontwerpatelier 4B: </a:t>
            </a:r>
            <a:r>
              <a:rPr lang="nl-NL" altLang="nl-NL" sz="1600" dirty="0">
                <a:sym typeface="Wingdings" panose="05000000000000000000" pitchFamily="2" charset="2"/>
              </a:rPr>
              <a:t>bespreken globaal eindbeeld en eerste keuze maatregelen </a:t>
            </a:r>
            <a:r>
              <a:rPr lang="nl-NL" altLang="nl-NL" sz="1600" dirty="0" smtClean="0">
                <a:sym typeface="Wingdings" panose="05000000000000000000" pitchFamily="2" charset="2"/>
              </a:rPr>
              <a:t>Voorkeursalternatief </a:t>
            </a:r>
            <a:r>
              <a:rPr lang="nl-NL" altLang="nl-NL" sz="1600" dirty="0">
                <a:sym typeface="Wingdings" panose="05000000000000000000" pitchFamily="2" charset="2"/>
              </a:rPr>
              <a:t>1</a:t>
            </a:r>
            <a:endParaRPr lang="nl-NL" sz="1600" dirty="0"/>
          </a:p>
          <a:p>
            <a:endParaRPr lang="nl-NL" altLang="nl-NL" sz="1600" dirty="0" smtClean="0"/>
          </a:p>
          <a:p>
            <a:r>
              <a:rPr lang="nl-NL" altLang="nl-NL" sz="1600" dirty="0" smtClean="0"/>
              <a:t>Tweede </a:t>
            </a:r>
            <a:r>
              <a:rPr lang="nl-NL" altLang="nl-NL" sz="1600" dirty="0" smtClean="0"/>
              <a:t>helft tijd voor besluitvorming, stuurgroepen, toetsen </a:t>
            </a:r>
            <a:r>
              <a:rPr lang="nl-NL" altLang="nl-NL" sz="1600" dirty="0" err="1" smtClean="0"/>
              <a:t>etc</a:t>
            </a:r>
            <a:endParaRPr lang="nl-NL" altLang="nl-NL" sz="1600" dirty="0" smtClean="0"/>
          </a:p>
          <a:p>
            <a:r>
              <a:rPr lang="nl-NL" altLang="nl-NL" sz="1600" dirty="0" smtClean="0"/>
              <a:t>Finale </a:t>
            </a:r>
            <a:r>
              <a:rPr lang="nl-NL" altLang="nl-NL" sz="1600" dirty="0" smtClean="0"/>
              <a:t>besluitvorming </a:t>
            </a:r>
            <a:r>
              <a:rPr lang="nl-NL" altLang="nl-NL" sz="1600" dirty="0" err="1" smtClean="0"/>
              <a:t>VoorkeursBeslissing</a:t>
            </a:r>
            <a:r>
              <a:rPr lang="nl-NL" altLang="nl-NL" sz="1600" dirty="0" smtClean="0"/>
              <a:t> in BO MIRT </a:t>
            </a:r>
            <a:r>
              <a:rPr lang="nl-NL" altLang="nl-NL" sz="1600" dirty="0" smtClean="0"/>
              <a:t>november</a:t>
            </a:r>
            <a:endParaRPr lang="nl-NL" altLang="nl-NL" sz="1600" dirty="0" smtClean="0"/>
          </a:p>
        </p:txBody>
      </p:sp>
    </p:spTree>
    <p:extLst>
      <p:ext uri="{BB962C8B-B14F-4D97-AF65-F5344CB8AC3E}">
        <p14:creationId xmlns:p14="http://schemas.microsoft.com/office/powerpoint/2010/main" val="2027396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3"/>
          <p:cNvSpPr>
            <a:spLocks noGrp="1"/>
          </p:cNvSpPr>
          <p:nvPr>
            <p:ph type="title"/>
          </p:nvPr>
        </p:nvSpPr>
        <p:spPr>
          <a:xfrm>
            <a:off x="630238" y="1052513"/>
            <a:ext cx="10923587" cy="4024312"/>
          </a:xfrm>
        </p:spPr>
        <p:txBody>
          <a:bodyPr/>
          <a:lstStyle/>
          <a:p>
            <a:r>
              <a:rPr lang="nl-NL" altLang="nl-NL" smtClean="0"/>
              <a:t> </a:t>
            </a:r>
          </a:p>
        </p:txBody>
      </p:sp>
      <p:sp>
        <p:nvSpPr>
          <p:cNvPr id="18435" name="Ondertitel 4"/>
          <p:cNvSpPr>
            <a:spLocks noGrp="1"/>
          </p:cNvSpPr>
          <p:nvPr>
            <p:ph type="subTitle" idx="1"/>
          </p:nvPr>
        </p:nvSpPr>
        <p:spPr>
          <a:xfrm>
            <a:off x="630238" y="1704975"/>
            <a:ext cx="10923587" cy="4516438"/>
          </a:xfrm>
        </p:spPr>
        <p:txBody>
          <a:bodyPr/>
          <a:lstStyle/>
          <a:p>
            <a:pPr algn="ctr"/>
            <a:r>
              <a:rPr lang="nl-NL" altLang="nl-NL" smtClean="0"/>
              <a:t>Deel A</a:t>
            </a:r>
          </a:p>
          <a:p>
            <a:pPr algn="ctr"/>
            <a:endParaRPr lang="nl-NL" altLang="nl-NL" smtClean="0"/>
          </a:p>
          <a:p>
            <a:pPr algn="ctr"/>
            <a:r>
              <a:rPr lang="nl-NL" altLang="nl-NL" smtClean="0"/>
              <a:t>Toelichting op het project</a:t>
            </a:r>
          </a:p>
          <a:p>
            <a:pPr algn="ctr"/>
            <a:endParaRPr lang="nl-NL" altLang="nl-NL" smtClean="0"/>
          </a:p>
          <a:p>
            <a:pPr algn="ctr"/>
            <a:r>
              <a:rPr lang="nl-NL" altLang="nl-NL" smtClean="0"/>
              <a:t>Aanleiding, doelstelling, aanpak </a:t>
            </a:r>
          </a:p>
          <a:p>
            <a:pPr algn="ctr"/>
            <a:r>
              <a:rPr lang="nl-NL" altLang="nl-NL" smtClean="0"/>
              <a:t>&amp; beschrijving onderzoeksalternatieven </a:t>
            </a:r>
          </a:p>
          <a:p>
            <a:pPr algn="ctr"/>
            <a:r>
              <a:rPr lang="nl-NL" altLang="nl-NL" smtClean="0"/>
              <a:t>en meekoppelkansen</a:t>
            </a:r>
          </a:p>
          <a:p>
            <a:endParaRPr lang="nl-NL" altLang="nl-NL" smtClean="0"/>
          </a:p>
          <a:p>
            <a:endParaRPr lang="nl-NL" altLang="nl-NL" smtClean="0"/>
          </a:p>
          <a:p>
            <a:endParaRPr lang="nl-NL" altLang="nl-NL" sz="1600" smtClean="0"/>
          </a:p>
        </p:txBody>
      </p:sp>
      <p:sp>
        <p:nvSpPr>
          <p:cNvPr id="6" name="Tijdelijke aanduiding voor tekst 5"/>
          <p:cNvSpPr>
            <a:spLocks noGrp="1"/>
          </p:cNvSpPr>
          <p:nvPr>
            <p:ph type="body" sz="quarter" idx="26"/>
          </p:nvPr>
        </p:nvSpPr>
        <p:spPr>
          <a:xfrm>
            <a:off x="630238" y="6527800"/>
            <a:ext cx="4262437" cy="184150"/>
          </a:xfrm>
        </p:spPr>
        <p:txBody>
          <a:bodyPr/>
          <a:lstStyle/>
          <a:p>
            <a:pPr fontAlgn="auto">
              <a:spcAft>
                <a:spcPts val="0"/>
              </a:spcAft>
              <a:defRPr/>
            </a:pPr>
            <a:r>
              <a:rPr lang="nl-NL" dirty="0" smtClean="0"/>
              <a:t>RWS/SBB/RVO </a:t>
            </a:r>
            <a:endParaRPr lang="nl-NL" dirty="0"/>
          </a:p>
        </p:txBody>
      </p:sp>
    </p:spTree>
    <p:extLst>
      <p:ext uri="{BB962C8B-B14F-4D97-AF65-F5344CB8AC3E}">
        <p14:creationId xmlns:p14="http://schemas.microsoft.com/office/powerpoint/2010/main" val="4215646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hthoek 4"/>
          <p:cNvSpPr>
            <a:spLocks noChangeArrowheads="1"/>
          </p:cNvSpPr>
          <p:nvPr/>
        </p:nvSpPr>
        <p:spPr bwMode="auto">
          <a:xfrm>
            <a:off x="6643688" y="6343650"/>
            <a:ext cx="3748087" cy="514350"/>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nl-NL" altLang="nl-NL" sz="2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endParaRPr>
          </a:p>
        </p:txBody>
      </p:sp>
      <p:sp>
        <p:nvSpPr>
          <p:cNvPr id="20483" name="Titel 2"/>
          <p:cNvSpPr>
            <a:spLocks noGrp="1" noChangeArrowheads="1"/>
          </p:cNvSpPr>
          <p:nvPr>
            <p:ph type="title"/>
          </p:nvPr>
        </p:nvSpPr>
        <p:spPr>
          <a:xfrm>
            <a:off x="1038225" y="1295400"/>
            <a:ext cx="9490075" cy="400050"/>
          </a:xfrm>
        </p:spPr>
        <p:txBody>
          <a:bodyPr/>
          <a:lstStyle/>
          <a:p>
            <a:pPr eaLnBrk="1" hangingPunct="1"/>
            <a:r>
              <a:rPr lang="nl-NL" altLang="nl-NL" smtClean="0"/>
              <a:t>De aanleiding: PAGW en het IJsselmeergebied </a:t>
            </a:r>
          </a:p>
        </p:txBody>
      </p:sp>
      <p:sp>
        <p:nvSpPr>
          <p:cNvPr id="5124" name="Tijdelijke aanduiding voor tekst 6">
            <a:extLst/>
          </p:cNvPr>
          <p:cNvSpPr txBox="1">
            <a:spLocks/>
          </p:cNvSpPr>
          <p:nvPr/>
        </p:nvSpPr>
        <p:spPr bwMode="auto">
          <a:xfrm>
            <a:off x="1038225" y="1803400"/>
            <a:ext cx="7108825" cy="442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spcBef>
                <a:spcPts val="425"/>
              </a:spcBef>
              <a:buFont typeface="Arial" charset="0"/>
              <a:buChar char="•"/>
              <a:defRPr>
                <a:solidFill>
                  <a:srgbClr val="000000"/>
                </a:solidFill>
                <a:latin typeface="Verdana" pitchFamily="34" charset="0"/>
              </a:defRPr>
            </a:lvl1pPr>
            <a:lvl2pPr marL="741363" indent="-284163" eaLnBrk="0" hangingPunct="0">
              <a:spcBef>
                <a:spcPts val="425"/>
              </a:spcBef>
              <a:buFont typeface="Verdana" pitchFamily="34" charset="0"/>
              <a:buChar char="–"/>
              <a:defRPr>
                <a:solidFill>
                  <a:srgbClr val="000000"/>
                </a:solidFill>
                <a:latin typeface="Verdana" pitchFamily="34" charset="0"/>
              </a:defRPr>
            </a:lvl2pPr>
            <a:lvl3pPr marL="965200" indent="-342900" eaLnBrk="0" hangingPunct="0">
              <a:spcBef>
                <a:spcPts val="425"/>
              </a:spcBef>
              <a:buFont typeface="Arial" charset="0"/>
              <a:buChar char="•"/>
              <a:defRPr>
                <a:solidFill>
                  <a:srgbClr val="000000"/>
                </a:solidFill>
                <a:latin typeface="Verdana" pitchFamily="34" charset="0"/>
              </a:defRPr>
            </a:lvl3pPr>
            <a:lvl4pPr marL="1274763" indent="-285750" eaLnBrk="0" hangingPunct="0">
              <a:spcBef>
                <a:spcPct val="5000"/>
              </a:spcBef>
              <a:buFont typeface="Verdana" pitchFamily="34" charset="0"/>
              <a:defRPr sz="2200">
                <a:solidFill>
                  <a:srgbClr val="000000"/>
                </a:solidFill>
                <a:latin typeface="Verdana" pitchFamily="34" charset="0"/>
              </a:defRPr>
            </a:lvl4pPr>
            <a:lvl5pPr marL="1631950" indent="-285750" eaLnBrk="0" hangingPunct="0">
              <a:spcBef>
                <a:spcPts val="425"/>
              </a:spcBef>
              <a:buFont typeface="Verdana" pitchFamily="34" charset="0"/>
              <a:buChar char="–"/>
              <a:defRPr>
                <a:solidFill>
                  <a:srgbClr val="000000"/>
                </a:solidFill>
                <a:latin typeface="Verdana" pitchFamily="34" charset="0"/>
              </a:defRPr>
            </a:lvl5pPr>
            <a:lvl6pPr marL="2089150" indent="-285750" eaLnBrk="0" fontAlgn="base" hangingPunct="0">
              <a:spcBef>
                <a:spcPts val="425"/>
              </a:spcBef>
              <a:spcAft>
                <a:spcPct val="0"/>
              </a:spcAft>
              <a:buFont typeface="Verdana" pitchFamily="34" charset="0"/>
              <a:buChar char="–"/>
              <a:defRPr>
                <a:solidFill>
                  <a:srgbClr val="000000"/>
                </a:solidFill>
                <a:latin typeface="Verdana" pitchFamily="34" charset="0"/>
              </a:defRPr>
            </a:lvl6pPr>
            <a:lvl7pPr marL="2546350" indent="-285750" eaLnBrk="0" fontAlgn="base" hangingPunct="0">
              <a:spcBef>
                <a:spcPts val="425"/>
              </a:spcBef>
              <a:spcAft>
                <a:spcPct val="0"/>
              </a:spcAft>
              <a:buFont typeface="Verdana" pitchFamily="34" charset="0"/>
              <a:buChar char="–"/>
              <a:defRPr>
                <a:solidFill>
                  <a:srgbClr val="000000"/>
                </a:solidFill>
                <a:latin typeface="Verdana" pitchFamily="34" charset="0"/>
              </a:defRPr>
            </a:lvl7pPr>
            <a:lvl8pPr marL="3003550" indent="-285750" eaLnBrk="0" fontAlgn="base" hangingPunct="0">
              <a:spcBef>
                <a:spcPts val="425"/>
              </a:spcBef>
              <a:spcAft>
                <a:spcPct val="0"/>
              </a:spcAft>
              <a:buFont typeface="Verdana" pitchFamily="34" charset="0"/>
              <a:buChar char="–"/>
              <a:defRPr>
                <a:solidFill>
                  <a:srgbClr val="000000"/>
                </a:solidFill>
                <a:latin typeface="Verdana" pitchFamily="34" charset="0"/>
              </a:defRPr>
            </a:lvl8pPr>
            <a:lvl9pPr marL="3460750" indent="-285750" eaLnBrk="0" fontAlgn="base" hangingPunct="0">
              <a:spcBef>
                <a:spcPts val="425"/>
              </a:spcBef>
              <a:spcAft>
                <a:spcPct val="0"/>
              </a:spcAft>
              <a:buFont typeface="Verdana" pitchFamily="34" charset="0"/>
              <a:buChar char="–"/>
              <a:defRPr>
                <a:solidFill>
                  <a:srgbClr val="000000"/>
                </a:solidFill>
                <a:latin typeface="Verdana" pitchFamily="34" charset="0"/>
              </a:defRPr>
            </a:lvl9pPr>
          </a:lstStyle>
          <a:p>
            <a:pPr marL="0" marR="0" lvl="0" indent="0" algn="l" defTabSz="914400" rtl="0" eaLnBrk="1" fontAlgn="base" latinLnBrk="0" hangingPunct="1">
              <a:lnSpc>
                <a:spcPct val="100000"/>
              </a:lnSpc>
              <a:spcBef>
                <a:spcPts val="425"/>
              </a:spcBef>
              <a:spcAft>
                <a:spcPct val="0"/>
              </a:spcAft>
              <a:buClrTx/>
              <a:buSzTx/>
              <a:buFont typeface="Arial" charset="0"/>
              <a:buNone/>
              <a:tabLst/>
              <a:defRPr/>
            </a:pPr>
            <a:r>
              <a:rPr kumimoji="0" lang="nl-NL" altLang="nl-NL" sz="1600" b="0" i="0" u="none" strike="noStrike" kern="1200" cap="none" spc="0" normalizeH="0" baseline="0" noProof="0" dirty="0" smtClean="0">
                <a:ln>
                  <a:noFill/>
                </a:ln>
                <a:solidFill>
                  <a:srgbClr val="0070C0"/>
                </a:solidFill>
                <a:effectLst/>
                <a:uLnTx/>
                <a:uFillTx/>
                <a:latin typeface="Verdana" pitchFamily="34" charset="0"/>
                <a:ea typeface="+mn-ea"/>
                <a:cs typeface="Arial" charset="0"/>
              </a:rPr>
              <a:t>Door de aanleg van dammen en dijken is het land veiliger gemaakt, maar dit had een keerzijde voor de ecologie in de grote wateren</a:t>
            </a:r>
          </a:p>
          <a:p>
            <a:pPr marL="0" marR="0" lvl="0" indent="0" algn="l" defTabSz="914400" rtl="0" eaLnBrk="1" fontAlgn="base" latinLnBrk="0" hangingPunct="1">
              <a:lnSpc>
                <a:spcPct val="100000"/>
              </a:lnSpc>
              <a:spcBef>
                <a:spcPts val="425"/>
              </a:spcBef>
              <a:spcAft>
                <a:spcPct val="0"/>
              </a:spcAft>
              <a:buClrTx/>
              <a:buSzTx/>
              <a:buFont typeface="Arial" charset="0"/>
              <a:buNone/>
              <a:tabLst/>
              <a:defRPr/>
            </a:pPr>
            <a:endParaRPr kumimoji="0" lang="nl-NL" altLang="nl-NL" sz="1600" b="0" i="0" u="none" strike="noStrike" kern="1200" cap="none" spc="0" normalizeH="0" baseline="0" noProof="0" dirty="0">
              <a:ln>
                <a:noFill/>
              </a:ln>
              <a:solidFill>
                <a:srgbClr val="0070C0"/>
              </a:solidFill>
              <a:effectLst/>
              <a:uLnTx/>
              <a:uFillTx/>
              <a:latin typeface="Verdana" pitchFamily="34" charset="0"/>
              <a:ea typeface="+mn-ea"/>
              <a:cs typeface="Arial" charset="0"/>
            </a:endParaRPr>
          </a:p>
          <a:p>
            <a:pPr marL="0" marR="0" lvl="0" indent="0" algn="l" defTabSz="914400" rtl="0" eaLnBrk="1" fontAlgn="base" latinLnBrk="0" hangingPunct="1">
              <a:lnSpc>
                <a:spcPct val="100000"/>
              </a:lnSpc>
              <a:spcBef>
                <a:spcPts val="425"/>
              </a:spcBef>
              <a:spcAft>
                <a:spcPct val="0"/>
              </a:spcAft>
              <a:buClrTx/>
              <a:buSzTx/>
              <a:buFont typeface="Arial" charset="0"/>
              <a:buNone/>
              <a:tabLst/>
              <a:defRPr/>
            </a:pPr>
            <a:r>
              <a:rPr kumimoji="0" lang="nl-NL" altLang="nl-NL" sz="1600" b="0" i="0" u="none" strike="noStrike" kern="1200" cap="none" spc="0" normalizeH="0" baseline="0" noProof="0" dirty="0" smtClean="0">
                <a:ln>
                  <a:noFill/>
                </a:ln>
                <a:solidFill>
                  <a:srgbClr val="0070C0"/>
                </a:solidFill>
                <a:effectLst/>
                <a:uLnTx/>
                <a:uFillTx/>
                <a:latin typeface="Verdana" pitchFamily="34" charset="0"/>
                <a:ea typeface="+mn-ea"/>
                <a:cs typeface="Arial" charset="0"/>
              </a:rPr>
              <a:t>Programmatische </a:t>
            </a:r>
            <a:r>
              <a:rPr kumimoji="0" lang="nl-NL" altLang="nl-NL" sz="1600" b="0" i="0" u="none" strike="noStrike" kern="1200" cap="none" spc="0" normalizeH="0" baseline="0" noProof="0" dirty="0">
                <a:ln>
                  <a:noFill/>
                </a:ln>
                <a:solidFill>
                  <a:srgbClr val="0070C0"/>
                </a:solidFill>
                <a:effectLst/>
                <a:uLnTx/>
                <a:uFillTx/>
                <a:latin typeface="Verdana" pitchFamily="34" charset="0"/>
                <a:ea typeface="+mn-ea"/>
                <a:cs typeface="Arial" charset="0"/>
              </a:rPr>
              <a:t>aanpak grote </a:t>
            </a:r>
            <a:r>
              <a:rPr kumimoji="0" lang="nl-NL" altLang="nl-NL" sz="1600" b="0" i="0" u="none" strike="noStrike" kern="1200" cap="none" spc="0" normalizeH="0" baseline="0" noProof="0" dirty="0" smtClean="0">
                <a:ln>
                  <a:noFill/>
                </a:ln>
                <a:solidFill>
                  <a:srgbClr val="0070C0"/>
                </a:solidFill>
                <a:effectLst/>
                <a:uLnTx/>
                <a:uFillTx/>
                <a:latin typeface="Verdana" pitchFamily="34" charset="0"/>
                <a:ea typeface="+mn-ea"/>
                <a:cs typeface="Arial" charset="0"/>
              </a:rPr>
              <a:t>wateren (PAGW):</a:t>
            </a:r>
            <a:endParaRPr kumimoji="0" lang="nl-NL" altLang="nl-NL" sz="1600" b="0" i="0" u="none" strike="noStrike" kern="1200" cap="none" spc="0" normalizeH="0" baseline="0" noProof="0" dirty="0">
              <a:ln>
                <a:noFill/>
              </a:ln>
              <a:solidFill>
                <a:srgbClr val="0070C0"/>
              </a:solidFill>
              <a:effectLst/>
              <a:uLnTx/>
              <a:uFillTx/>
              <a:latin typeface="Verdana" pitchFamily="34" charset="0"/>
              <a:ea typeface="+mn-ea"/>
              <a:cs typeface="Arial" charset="0"/>
            </a:endParaRPr>
          </a:p>
          <a:p>
            <a:pPr marL="398463" marR="0" lvl="1" indent="0" algn="l" defTabSz="914400" rtl="0" eaLnBrk="1" fontAlgn="base" latinLnBrk="0" hangingPunct="1">
              <a:lnSpc>
                <a:spcPct val="100000"/>
              </a:lnSpc>
              <a:spcBef>
                <a:spcPts val="425"/>
              </a:spcBef>
              <a:spcAft>
                <a:spcPct val="0"/>
              </a:spcAft>
              <a:buClrTx/>
              <a:buSzTx/>
              <a:buFont typeface="Verdana" pitchFamily="34" charset="0"/>
              <a:buNone/>
              <a:tabLst/>
              <a:defRPr/>
            </a:pPr>
            <a:r>
              <a:rPr kumimoji="0" lang="nl-NL" altLang="nl-NL" sz="1600" b="0" i="0" u="none" strike="noStrike" kern="1200" cap="none" spc="0" normalizeH="0" baseline="0" noProof="0" dirty="0">
                <a:ln>
                  <a:noFill/>
                </a:ln>
                <a:solidFill>
                  <a:srgbClr val="000000"/>
                </a:solidFill>
                <a:effectLst/>
                <a:uLnTx/>
                <a:uFillTx/>
                <a:latin typeface="Verdana" pitchFamily="34" charset="0"/>
                <a:ea typeface="+mn-ea"/>
                <a:cs typeface="Arial" charset="0"/>
              </a:rPr>
              <a:t>Doel: ecologisch robuuste systemen in de grote wateren</a:t>
            </a:r>
          </a:p>
          <a:p>
            <a:pPr marL="741363" marR="0" lvl="1" indent="-284163" algn="l" defTabSz="914400" rtl="0" eaLnBrk="1" fontAlgn="base" latinLnBrk="0" hangingPunct="1">
              <a:lnSpc>
                <a:spcPct val="100000"/>
              </a:lnSpc>
              <a:spcBef>
                <a:spcPts val="425"/>
              </a:spcBef>
              <a:spcAft>
                <a:spcPct val="0"/>
              </a:spcAft>
              <a:buClrTx/>
              <a:buSzTx/>
              <a:buFont typeface="Verdana" pitchFamily="34" charset="0"/>
              <a:buChar char="–"/>
              <a:tabLst/>
              <a:defRPr/>
            </a:pPr>
            <a:r>
              <a:rPr kumimoji="0" lang="nl-NL" altLang="nl-NL" sz="1600" b="0" i="0" u="none" strike="noStrike" kern="1200" cap="none" spc="0" normalizeH="0" baseline="0" noProof="0" dirty="0">
                <a:ln>
                  <a:noFill/>
                </a:ln>
                <a:solidFill>
                  <a:srgbClr val="000000"/>
                </a:solidFill>
                <a:effectLst/>
                <a:uLnTx/>
                <a:uFillTx/>
                <a:latin typeface="Verdana" pitchFamily="34" charset="0"/>
                <a:ea typeface="+mn-ea"/>
                <a:cs typeface="Arial" charset="0"/>
              </a:rPr>
              <a:t>Basis op orde</a:t>
            </a:r>
          </a:p>
          <a:p>
            <a:pPr marL="741363" marR="0" lvl="1" indent="-284163" algn="l" defTabSz="914400" rtl="0" eaLnBrk="1" fontAlgn="base" latinLnBrk="0" hangingPunct="1">
              <a:lnSpc>
                <a:spcPct val="100000"/>
              </a:lnSpc>
              <a:spcBef>
                <a:spcPts val="425"/>
              </a:spcBef>
              <a:spcAft>
                <a:spcPct val="0"/>
              </a:spcAft>
              <a:buClrTx/>
              <a:buSzTx/>
              <a:buFont typeface="Verdana" pitchFamily="34" charset="0"/>
              <a:buChar char="–"/>
              <a:tabLst/>
              <a:defRPr/>
            </a:pPr>
            <a:r>
              <a:rPr kumimoji="0" lang="nl-NL" altLang="nl-NL" sz="1600" b="0" i="0" u="none" strike="noStrike" kern="1200" cap="none" spc="0" normalizeH="0" baseline="0" noProof="0" dirty="0">
                <a:ln>
                  <a:noFill/>
                </a:ln>
                <a:solidFill>
                  <a:srgbClr val="000000"/>
                </a:solidFill>
                <a:effectLst/>
                <a:uLnTx/>
                <a:uFillTx/>
                <a:latin typeface="Verdana" pitchFamily="34" charset="0"/>
                <a:ea typeface="+mn-ea"/>
                <a:cs typeface="Arial" charset="0"/>
              </a:rPr>
              <a:t>Adaptief voor klimaatverandering</a:t>
            </a:r>
          </a:p>
          <a:p>
            <a:pPr marL="741363" marR="0" lvl="1" indent="-284163" algn="l" defTabSz="914400" rtl="0" eaLnBrk="1" fontAlgn="base" latinLnBrk="0" hangingPunct="1">
              <a:lnSpc>
                <a:spcPct val="100000"/>
              </a:lnSpc>
              <a:spcBef>
                <a:spcPts val="425"/>
              </a:spcBef>
              <a:spcAft>
                <a:spcPct val="0"/>
              </a:spcAft>
              <a:buClrTx/>
              <a:buSzTx/>
              <a:buFont typeface="Verdana" pitchFamily="34" charset="0"/>
              <a:buChar char="–"/>
              <a:tabLst/>
              <a:defRPr/>
            </a:pPr>
            <a:r>
              <a:rPr kumimoji="0" lang="nl-NL" altLang="nl-NL" sz="1600" b="0" i="0" u="none" strike="noStrike" kern="1200" cap="none" spc="0" normalizeH="0" baseline="0" noProof="0" dirty="0">
                <a:ln>
                  <a:noFill/>
                </a:ln>
                <a:solidFill>
                  <a:srgbClr val="000000"/>
                </a:solidFill>
                <a:effectLst/>
                <a:uLnTx/>
                <a:uFillTx/>
                <a:latin typeface="Verdana" pitchFamily="34" charset="0"/>
                <a:ea typeface="+mn-ea"/>
                <a:cs typeface="Arial" charset="0"/>
              </a:rPr>
              <a:t>Drager nieuwe ontwikkelingen</a:t>
            </a:r>
          </a:p>
          <a:p>
            <a:pPr marL="342900" marR="0" lvl="0" indent="-342900" algn="l" defTabSz="914400" rtl="0" eaLnBrk="1" fontAlgn="base" latinLnBrk="0" hangingPunct="1">
              <a:lnSpc>
                <a:spcPct val="100000"/>
              </a:lnSpc>
              <a:spcBef>
                <a:spcPts val="425"/>
              </a:spcBef>
              <a:spcAft>
                <a:spcPct val="0"/>
              </a:spcAft>
              <a:buClrTx/>
              <a:buSzTx/>
              <a:buFont typeface="Arial" charset="0"/>
              <a:buChar char="•"/>
              <a:tabLst/>
              <a:defRPr/>
            </a:pPr>
            <a:endParaRPr kumimoji="0" lang="nl-NL" altLang="nl-NL" sz="1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a:p>
            <a:pPr marL="0" marR="0" lvl="0" indent="0" algn="l" defTabSz="914400" rtl="0" eaLnBrk="1" fontAlgn="base" latinLnBrk="0" hangingPunct="1">
              <a:lnSpc>
                <a:spcPct val="100000"/>
              </a:lnSpc>
              <a:spcBef>
                <a:spcPts val="425"/>
              </a:spcBef>
              <a:spcAft>
                <a:spcPct val="0"/>
              </a:spcAft>
              <a:buClrTx/>
              <a:buSzTx/>
              <a:buFont typeface="Arial" charset="0"/>
              <a:buNone/>
              <a:tabLst/>
              <a:defRPr/>
            </a:pPr>
            <a:r>
              <a:rPr kumimoji="0" lang="nl-NL" altLang="nl-NL" sz="1600" b="0" i="0" u="none" strike="noStrike" kern="1200" cap="none" spc="0" normalizeH="0" baseline="0" noProof="0" dirty="0">
                <a:ln>
                  <a:noFill/>
                </a:ln>
                <a:solidFill>
                  <a:srgbClr val="0070C0"/>
                </a:solidFill>
                <a:effectLst/>
                <a:uLnTx/>
                <a:uFillTx/>
                <a:latin typeface="Verdana" pitchFamily="34" charset="0"/>
                <a:ea typeface="+mn-ea"/>
                <a:cs typeface="Arial" charset="0"/>
              </a:rPr>
              <a:t>IJsselmeergebied:</a:t>
            </a:r>
          </a:p>
          <a:p>
            <a:pPr marL="398463" marR="0" lvl="1" indent="0" algn="l" defTabSz="914400" rtl="0" eaLnBrk="1" fontAlgn="base" latinLnBrk="0" hangingPunct="1">
              <a:lnSpc>
                <a:spcPct val="100000"/>
              </a:lnSpc>
              <a:spcBef>
                <a:spcPts val="425"/>
              </a:spcBef>
              <a:spcAft>
                <a:spcPct val="0"/>
              </a:spcAft>
              <a:buClrTx/>
              <a:buSzTx/>
              <a:buFont typeface="Verdana" pitchFamily="34" charset="0"/>
              <a:buNone/>
              <a:tabLst/>
              <a:defRPr/>
            </a:pPr>
            <a:r>
              <a:rPr kumimoji="0" lang="nl-NL" altLang="nl-NL" sz="1600" b="0" i="0" u="none" strike="noStrike" kern="1200" cap="none" spc="0" normalizeH="0" baseline="0" noProof="0" dirty="0">
                <a:ln>
                  <a:noFill/>
                </a:ln>
                <a:solidFill>
                  <a:srgbClr val="000000"/>
                </a:solidFill>
                <a:effectLst/>
                <a:uLnTx/>
                <a:uFillTx/>
                <a:latin typeface="Verdana" pitchFamily="34" charset="0"/>
                <a:ea typeface="+mn-ea"/>
                <a:cs typeface="Arial" charset="0"/>
              </a:rPr>
              <a:t>Ecologisch robuust systeem </a:t>
            </a:r>
            <a:r>
              <a:rPr kumimoji="0" lang="nl-NL" altLang="nl-NL" sz="1600" b="0" i="0" u="none" strike="noStrike" kern="1200" cap="none" spc="0" normalizeH="0" baseline="0" noProof="0" dirty="0" smtClean="0">
                <a:ln>
                  <a:noFill/>
                </a:ln>
                <a:solidFill>
                  <a:srgbClr val="000000"/>
                </a:solidFill>
                <a:effectLst/>
                <a:uLnTx/>
                <a:uFillTx/>
                <a:latin typeface="Verdana" pitchFamily="34" charset="0"/>
                <a:ea typeface="+mn-ea"/>
                <a:cs typeface="Arial" charset="0"/>
              </a:rPr>
              <a:t>IJsselmeergebied</a:t>
            </a:r>
            <a:endParaRPr kumimoji="0" lang="nl-NL" altLang="nl-NL" sz="1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a:p>
            <a:pPr marL="741363" marR="0" lvl="1" indent="-284163" algn="l" defTabSz="914400" rtl="0" eaLnBrk="1" fontAlgn="base" latinLnBrk="0" hangingPunct="1">
              <a:lnSpc>
                <a:spcPct val="100000"/>
              </a:lnSpc>
              <a:spcBef>
                <a:spcPts val="425"/>
              </a:spcBef>
              <a:spcAft>
                <a:spcPct val="0"/>
              </a:spcAft>
              <a:buClrTx/>
              <a:buSzTx/>
              <a:buFont typeface="Verdana" pitchFamily="34" charset="0"/>
              <a:buChar char="–"/>
              <a:tabLst/>
              <a:defRPr/>
            </a:pPr>
            <a:r>
              <a:rPr kumimoji="0" lang="nl-NL" altLang="nl-NL" sz="1600" b="0" i="0" u="none" strike="noStrike" kern="1200" cap="none" spc="0" normalizeH="0" baseline="0" noProof="0" dirty="0">
                <a:ln>
                  <a:noFill/>
                </a:ln>
                <a:solidFill>
                  <a:srgbClr val="000000"/>
                </a:solidFill>
                <a:effectLst/>
                <a:uLnTx/>
                <a:uFillTx/>
                <a:latin typeface="Verdana" pitchFamily="34" charset="0"/>
                <a:ea typeface="+mn-ea"/>
                <a:cs typeface="Arial" charset="0"/>
              </a:rPr>
              <a:t>Diversiteit verhogen:</a:t>
            </a:r>
          </a:p>
          <a:p>
            <a:pPr marL="741363" marR="0" lvl="1" indent="-284163" algn="l" defTabSz="914400" rtl="0" eaLnBrk="1" fontAlgn="base" latinLnBrk="0" hangingPunct="1">
              <a:lnSpc>
                <a:spcPct val="100000"/>
              </a:lnSpc>
              <a:spcBef>
                <a:spcPts val="425"/>
              </a:spcBef>
              <a:spcAft>
                <a:spcPct val="0"/>
              </a:spcAft>
              <a:buClrTx/>
              <a:buSzTx/>
              <a:buFont typeface="Verdana" pitchFamily="34" charset="0"/>
              <a:buChar char="–"/>
              <a:tabLst/>
              <a:defRPr/>
            </a:pPr>
            <a:r>
              <a:rPr kumimoji="0" lang="nl-NL" altLang="nl-NL" sz="1600" b="0" i="0" u="none" strike="noStrike" kern="1200" cap="none" spc="0" normalizeH="0" baseline="0" noProof="0" dirty="0">
                <a:ln>
                  <a:noFill/>
                </a:ln>
                <a:solidFill>
                  <a:srgbClr val="000000"/>
                </a:solidFill>
                <a:effectLst/>
                <a:uLnTx/>
                <a:uFillTx/>
                <a:latin typeface="Verdana" pitchFamily="34" charset="0"/>
                <a:ea typeface="+mn-ea"/>
                <a:cs typeface="Arial" charset="0"/>
              </a:rPr>
              <a:t>Ontbrekende </a:t>
            </a:r>
            <a:r>
              <a:rPr kumimoji="0" lang="nl-NL" altLang="nl-NL" sz="1600" b="0" i="0" u="none" strike="noStrike" kern="1200" cap="none" spc="0" normalizeH="0" baseline="0" noProof="0" dirty="0" err="1">
                <a:ln>
                  <a:noFill/>
                </a:ln>
                <a:solidFill>
                  <a:srgbClr val="000000"/>
                </a:solidFill>
                <a:effectLst/>
                <a:uLnTx/>
                <a:uFillTx/>
                <a:latin typeface="Verdana" pitchFamily="34" charset="0"/>
                <a:ea typeface="+mn-ea"/>
                <a:cs typeface="Arial" charset="0"/>
              </a:rPr>
              <a:t>habitats</a:t>
            </a:r>
            <a:r>
              <a:rPr kumimoji="0" lang="nl-NL" altLang="nl-NL" sz="1600" b="0" i="0" u="none" strike="noStrike" kern="1200" cap="none" spc="0" normalizeH="0" baseline="0" noProof="0" dirty="0">
                <a:ln>
                  <a:noFill/>
                </a:ln>
                <a:solidFill>
                  <a:srgbClr val="000000"/>
                </a:solidFill>
                <a:effectLst/>
                <a:uLnTx/>
                <a:uFillTx/>
                <a:latin typeface="Verdana" pitchFamily="34" charset="0"/>
                <a:ea typeface="+mn-ea"/>
                <a:cs typeface="Arial" charset="0"/>
              </a:rPr>
              <a:t> toevoegen (</a:t>
            </a:r>
            <a:r>
              <a:rPr kumimoji="0" lang="nl-NL" altLang="nl-NL" sz="1600" b="0" i="0" u="none" strike="noStrike" kern="1200" cap="none" spc="0" normalizeH="0" baseline="0" noProof="0" dirty="0" smtClean="0">
                <a:ln>
                  <a:noFill/>
                </a:ln>
                <a:solidFill>
                  <a:srgbClr val="000000"/>
                </a:solidFill>
                <a:effectLst/>
                <a:uLnTx/>
                <a:uFillTx/>
                <a:latin typeface="Verdana" pitchFamily="34" charset="0"/>
                <a:ea typeface="+mn-ea"/>
                <a:cs typeface="Arial" charset="0"/>
              </a:rPr>
              <a:t>10-20% </a:t>
            </a:r>
            <a:r>
              <a:rPr kumimoji="0" lang="nl-NL" altLang="nl-NL" sz="1600" b="0" i="0" u="none" strike="noStrike" kern="1200" cap="none" spc="0" normalizeH="0" baseline="0" noProof="0" dirty="0">
                <a:ln>
                  <a:noFill/>
                </a:ln>
                <a:solidFill>
                  <a:srgbClr val="000000"/>
                </a:solidFill>
                <a:effectLst/>
                <a:uLnTx/>
                <a:uFillTx/>
                <a:latin typeface="Verdana" pitchFamily="34" charset="0"/>
                <a:ea typeface="+mn-ea"/>
                <a:cs typeface="Arial" charset="0"/>
              </a:rPr>
              <a:t>ondiepten)</a:t>
            </a:r>
          </a:p>
          <a:p>
            <a:pPr marL="741363" marR="0" lvl="1" indent="-284163" algn="l" defTabSz="914400" rtl="0" eaLnBrk="1" fontAlgn="base" latinLnBrk="0" hangingPunct="1">
              <a:lnSpc>
                <a:spcPct val="100000"/>
              </a:lnSpc>
              <a:spcBef>
                <a:spcPts val="425"/>
              </a:spcBef>
              <a:spcAft>
                <a:spcPct val="0"/>
              </a:spcAft>
              <a:buClrTx/>
              <a:buSzTx/>
              <a:buFont typeface="Verdana" pitchFamily="34" charset="0"/>
              <a:buChar char="–"/>
              <a:tabLst/>
              <a:defRPr/>
            </a:pPr>
            <a:r>
              <a:rPr kumimoji="0" lang="nl-NL" altLang="nl-NL" sz="1600" b="0" i="0" u="none" strike="noStrike" kern="1200" cap="none" spc="0" normalizeH="0" baseline="0" noProof="0" dirty="0" smtClean="0">
                <a:ln>
                  <a:noFill/>
                </a:ln>
                <a:solidFill>
                  <a:srgbClr val="000000"/>
                </a:solidFill>
                <a:effectLst/>
                <a:uLnTx/>
                <a:uFillTx/>
                <a:latin typeface="Verdana" pitchFamily="34" charset="0"/>
                <a:ea typeface="+mn-ea"/>
                <a:cs typeface="Arial" charset="0"/>
              </a:rPr>
              <a:t>Verbinden van gebieden</a:t>
            </a:r>
            <a:endParaRPr kumimoji="0" lang="nl-NL" altLang="nl-NL" sz="1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a:p>
            <a:pPr marL="457200" marR="0" lvl="1" indent="0" algn="l" defTabSz="914400" rtl="0" eaLnBrk="1" fontAlgn="base" latinLnBrk="0" hangingPunct="1">
              <a:lnSpc>
                <a:spcPct val="100000"/>
              </a:lnSpc>
              <a:spcBef>
                <a:spcPts val="425"/>
              </a:spcBef>
              <a:spcAft>
                <a:spcPct val="0"/>
              </a:spcAft>
              <a:buClrTx/>
              <a:buSzTx/>
              <a:buFont typeface="Verdana" pitchFamily="34" charset="0"/>
              <a:buNone/>
              <a:tabLst/>
              <a:defRPr/>
            </a:pPr>
            <a:endParaRPr kumimoji="0" lang="nl-NL" altLang="nl-NL" sz="1600" b="0" i="0" u="none" strike="noStrike" kern="1200" cap="none" spc="0" normalizeH="0" baseline="0" noProof="0" dirty="0" smtClean="0">
              <a:ln>
                <a:noFill/>
              </a:ln>
              <a:solidFill>
                <a:srgbClr val="000000"/>
              </a:solidFill>
              <a:effectLst/>
              <a:uLnTx/>
              <a:uFillTx/>
              <a:latin typeface="Verdana" pitchFamily="34" charset="0"/>
              <a:ea typeface="+mn-ea"/>
              <a:cs typeface="Arial" charset="0"/>
            </a:endParaRPr>
          </a:p>
          <a:p>
            <a:pPr marL="457200" marR="0" lvl="1" indent="0" algn="l" defTabSz="914400" rtl="0" eaLnBrk="1" fontAlgn="base" latinLnBrk="0" hangingPunct="1">
              <a:lnSpc>
                <a:spcPct val="100000"/>
              </a:lnSpc>
              <a:spcBef>
                <a:spcPts val="425"/>
              </a:spcBef>
              <a:spcAft>
                <a:spcPct val="0"/>
              </a:spcAft>
              <a:buClrTx/>
              <a:buSzTx/>
              <a:buFont typeface="Verdana" pitchFamily="34" charset="0"/>
              <a:buNone/>
              <a:tabLst/>
              <a:defRPr/>
            </a:pPr>
            <a:endParaRPr kumimoji="0" lang="nl-NL" altLang="nl-NL" sz="1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a:p>
            <a:pPr marL="457200" marR="0" lvl="1" indent="0" algn="l" defTabSz="914400" rtl="0" eaLnBrk="1" fontAlgn="base" latinLnBrk="0" hangingPunct="1">
              <a:lnSpc>
                <a:spcPct val="100000"/>
              </a:lnSpc>
              <a:spcBef>
                <a:spcPts val="425"/>
              </a:spcBef>
              <a:spcAft>
                <a:spcPct val="0"/>
              </a:spcAft>
              <a:buClrTx/>
              <a:buSzTx/>
              <a:buFont typeface="Verdana" pitchFamily="34" charset="0"/>
              <a:buNone/>
              <a:tabLst/>
              <a:defRPr/>
            </a:pPr>
            <a:endParaRPr kumimoji="0" lang="nl-NL" altLang="nl-NL" sz="1600" b="0" i="0" u="none" strike="noStrike" kern="1200" cap="none" spc="0" normalizeH="0" baseline="0" noProof="0" dirty="0" smtClean="0">
              <a:ln>
                <a:noFill/>
              </a:ln>
              <a:solidFill>
                <a:srgbClr val="000000"/>
              </a:solidFill>
              <a:effectLst/>
              <a:uLnTx/>
              <a:uFillTx/>
              <a:latin typeface="Verdana" pitchFamily="34" charset="0"/>
              <a:ea typeface="+mn-ea"/>
              <a:cs typeface="Arial" charset="0"/>
            </a:endParaRPr>
          </a:p>
        </p:txBody>
      </p:sp>
      <p:pic>
        <p:nvPicPr>
          <p:cNvPr id="20485" name="Afbeelding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40738" y="1695450"/>
            <a:ext cx="3751262" cy="51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Pijl-rechts 1"/>
          <p:cNvSpPr>
            <a:spLocks noChangeArrowheads="1"/>
          </p:cNvSpPr>
          <p:nvPr/>
        </p:nvSpPr>
        <p:spPr bwMode="auto">
          <a:xfrm>
            <a:off x="7518400" y="3232150"/>
            <a:ext cx="1219200" cy="346075"/>
          </a:xfrm>
          <a:prstGeom prst="rightArrow">
            <a:avLst>
              <a:gd name="adj1" fmla="val 50000"/>
              <a:gd name="adj2" fmla="val 49996"/>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nl-NL" altLang="nl-NL" sz="2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75014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623888" y="1295400"/>
            <a:ext cx="11202987" cy="400050"/>
          </a:xfrm>
        </p:spPr>
        <p:txBody>
          <a:bodyPr/>
          <a:lstStyle/>
          <a:p>
            <a:r>
              <a:rPr lang="nl-NL" altLang="nl-NL" smtClean="0"/>
              <a:t>Projectdoel Wieringerhoek </a:t>
            </a:r>
          </a:p>
        </p:txBody>
      </p:sp>
      <p:sp>
        <p:nvSpPr>
          <p:cNvPr id="3" name="Tijdelijke aanduiding voor tekst 2"/>
          <p:cNvSpPr>
            <a:spLocks noGrp="1"/>
          </p:cNvSpPr>
          <p:nvPr>
            <p:ph type="body" sz="quarter" idx="11"/>
          </p:nvPr>
        </p:nvSpPr>
        <p:spPr>
          <a:xfrm>
            <a:off x="623888" y="1911350"/>
            <a:ext cx="7345362" cy="4298950"/>
          </a:xfrm>
        </p:spPr>
        <p:txBody>
          <a:bodyPr/>
          <a:lstStyle/>
          <a:p>
            <a:pPr marL="0" indent="0">
              <a:buFont typeface="Arial" panose="020B0604020202020204" pitchFamily="34" charset="0"/>
              <a:buNone/>
              <a:defRPr/>
            </a:pPr>
            <a:r>
              <a:rPr lang="nl-NL" kern="1200" dirty="0">
                <a:solidFill>
                  <a:srgbClr val="0070C0"/>
                </a:solidFill>
                <a:cs typeface="Arial" charset="0"/>
              </a:rPr>
              <a:t>Versterken van het Deltakarakter van de verbinding IJsselmeer-Waddenzee </a:t>
            </a:r>
            <a:r>
              <a:rPr lang="nl-NL" kern="1200" dirty="0" smtClean="0">
                <a:solidFill>
                  <a:srgbClr val="0070C0"/>
                </a:solidFill>
                <a:cs typeface="Arial" charset="0"/>
              </a:rPr>
              <a:t>door </a:t>
            </a:r>
            <a:r>
              <a:rPr lang="nl-NL" kern="1200" dirty="0">
                <a:solidFill>
                  <a:srgbClr val="0070C0"/>
                </a:solidFill>
                <a:cs typeface="Arial" charset="0"/>
              </a:rPr>
              <a:t>natuurlijke overgangen te creëren.</a:t>
            </a:r>
          </a:p>
          <a:p>
            <a:pPr>
              <a:buFont typeface="+mj-lt"/>
              <a:buAutoNum type="arabicParenR"/>
              <a:defRPr/>
            </a:pPr>
            <a:endParaRPr lang="nl-NL" sz="1600" dirty="0" smtClean="0">
              <a:ea typeface="Verdana" panose="020B0604030504040204" pitchFamily="34" charset="0"/>
            </a:endParaRPr>
          </a:p>
          <a:p>
            <a:pPr>
              <a:buFont typeface="+mj-lt"/>
              <a:buAutoNum type="arabicParenR"/>
              <a:defRPr/>
            </a:pPr>
            <a:r>
              <a:rPr lang="nl-NL" sz="1600" dirty="0" smtClean="0">
                <a:ea typeface="Verdana" panose="020B0604030504040204" pitchFamily="34" charset="0"/>
              </a:rPr>
              <a:t>Verbeteren van de </a:t>
            </a:r>
            <a:r>
              <a:rPr lang="nl-NL" sz="1600" b="1" dirty="0" smtClean="0">
                <a:ea typeface="Verdana" panose="020B0604030504040204" pitchFamily="34" charset="0"/>
              </a:rPr>
              <a:t>connectiviteit</a:t>
            </a:r>
            <a:r>
              <a:rPr lang="nl-NL" sz="1600" dirty="0" smtClean="0">
                <a:ea typeface="Verdana" panose="020B0604030504040204" pitchFamily="34" charset="0"/>
              </a:rPr>
              <a:t> voor vis</a:t>
            </a:r>
          </a:p>
          <a:p>
            <a:pPr marL="398463" lvl="1" indent="0">
              <a:buFont typeface="Verdana" panose="020B0604030504040204" pitchFamily="34" charset="0"/>
              <a:buNone/>
              <a:defRPr/>
            </a:pPr>
            <a:r>
              <a:rPr lang="nl-NL" sz="1600" dirty="0" smtClean="0">
                <a:ea typeface="Verdana" panose="020B0604030504040204" pitchFamily="34" charset="0"/>
              </a:rPr>
              <a:t>- Verbeteren migratiemogelijkheden IJsselmeer-Waddenzee</a:t>
            </a:r>
          </a:p>
          <a:p>
            <a:pPr marL="398463" lvl="1" indent="0">
              <a:buFont typeface="Verdana" panose="020B0604030504040204" pitchFamily="34" charset="0"/>
              <a:buNone/>
              <a:defRPr/>
            </a:pPr>
            <a:r>
              <a:rPr lang="nl-NL" sz="1600" dirty="0" smtClean="0">
                <a:ea typeface="Verdana" panose="020B0604030504040204" pitchFamily="34" charset="0"/>
              </a:rPr>
              <a:t>- </a:t>
            </a:r>
            <a:r>
              <a:rPr lang="nl-NL" sz="1600" dirty="0">
                <a:ea typeface="Verdana" panose="020B0604030504040204" pitchFamily="34" charset="0"/>
                <a:cs typeface="+mn-cs"/>
              </a:rPr>
              <a:t>Beperken</a:t>
            </a:r>
            <a:r>
              <a:rPr lang="nl-NL" sz="1600" dirty="0" smtClean="0">
                <a:ea typeface="Verdana" panose="020B0604030504040204" pitchFamily="34" charset="0"/>
              </a:rPr>
              <a:t> van sterfte door uitspoeling van vis naar de Waddenzee</a:t>
            </a:r>
          </a:p>
          <a:p>
            <a:pPr>
              <a:buFont typeface="+mj-lt"/>
              <a:buAutoNum type="arabicParenR"/>
              <a:defRPr/>
            </a:pPr>
            <a:r>
              <a:rPr lang="nl-NL" sz="1600" dirty="0" smtClean="0">
                <a:ea typeface="Verdana" panose="020B0604030504040204" pitchFamily="34" charset="0"/>
              </a:rPr>
              <a:t>Creëren van diverse </a:t>
            </a:r>
            <a:r>
              <a:rPr lang="nl-NL" sz="1600" b="1" dirty="0" smtClean="0">
                <a:ea typeface="Verdana" panose="020B0604030504040204" pitchFamily="34" charset="0"/>
              </a:rPr>
              <a:t>leefgebieden</a:t>
            </a:r>
            <a:r>
              <a:rPr lang="nl-NL" sz="1600" dirty="0" smtClean="0">
                <a:ea typeface="Verdana" panose="020B0604030504040204" pitchFamily="34" charset="0"/>
              </a:rPr>
              <a:t> voor vissen en vogels</a:t>
            </a:r>
          </a:p>
          <a:p>
            <a:pPr marL="398463" lvl="1" indent="0">
              <a:buFont typeface="Verdana" panose="020B0604030504040204" pitchFamily="34" charset="0"/>
              <a:buNone/>
              <a:defRPr/>
            </a:pPr>
            <a:r>
              <a:rPr lang="nl-NL" sz="1600" dirty="0" smtClean="0">
                <a:ea typeface="Verdana" panose="020B0604030504040204" pitchFamily="34" charset="0"/>
              </a:rPr>
              <a:t>- Overgangsgebied zoet-zout</a:t>
            </a:r>
          </a:p>
          <a:p>
            <a:pPr marL="398463" lvl="1" indent="0">
              <a:buFont typeface="Verdana" panose="020B0604030504040204" pitchFamily="34" charset="0"/>
              <a:buNone/>
              <a:defRPr/>
            </a:pPr>
            <a:r>
              <a:rPr lang="nl-NL" sz="1600" dirty="0" smtClean="0">
                <a:ea typeface="Verdana" panose="020B0604030504040204" pitchFamily="34" charset="0"/>
              </a:rPr>
              <a:t>- Broedgebieden water- en moerasvogels</a:t>
            </a:r>
          </a:p>
          <a:p>
            <a:pPr marL="398463" lvl="1" indent="0">
              <a:buFont typeface="Verdana" panose="020B0604030504040204" pitchFamily="34" charset="0"/>
              <a:buNone/>
              <a:defRPr/>
            </a:pPr>
            <a:r>
              <a:rPr lang="nl-NL" sz="1600" dirty="0" smtClean="0">
                <a:ea typeface="Verdana" panose="020B0604030504040204" pitchFamily="34" charset="0"/>
              </a:rPr>
              <a:t>- Foerageergebieden vogels</a:t>
            </a:r>
          </a:p>
          <a:p>
            <a:pPr marL="398463" lvl="1" indent="0">
              <a:buFont typeface="Verdana" panose="020B0604030504040204" pitchFamily="34" charset="0"/>
              <a:buNone/>
              <a:defRPr/>
            </a:pPr>
            <a:r>
              <a:rPr lang="nl-NL" sz="1600" dirty="0" smtClean="0">
                <a:ea typeface="Verdana" panose="020B0604030504040204" pitchFamily="34" charset="0"/>
              </a:rPr>
              <a:t>- Paai- en opgroeigebied voor vis</a:t>
            </a:r>
          </a:p>
          <a:p>
            <a:pPr>
              <a:buFont typeface="+mj-lt"/>
              <a:buAutoNum type="arabicParenR"/>
              <a:defRPr/>
            </a:pPr>
            <a:r>
              <a:rPr lang="nl-NL" sz="1600" dirty="0" smtClean="0">
                <a:ea typeface="Verdana" panose="020B0604030504040204" pitchFamily="34" charset="0"/>
              </a:rPr>
              <a:t>Leveren van een bijdrage aan de beheersing </a:t>
            </a:r>
          </a:p>
          <a:p>
            <a:pPr marL="398463" lvl="1" indent="0">
              <a:buFont typeface="Verdana" panose="020B0604030504040204" pitchFamily="34" charset="0"/>
              <a:buNone/>
              <a:defRPr/>
            </a:pPr>
            <a:r>
              <a:rPr lang="nl-NL" sz="1600" dirty="0" smtClean="0">
                <a:ea typeface="Verdana" panose="020B0604030504040204" pitchFamily="34" charset="0"/>
              </a:rPr>
              <a:t>van de </a:t>
            </a:r>
            <a:r>
              <a:rPr lang="nl-NL" sz="1600" b="1" dirty="0" smtClean="0">
                <a:ea typeface="Verdana" panose="020B0604030504040204" pitchFamily="34" charset="0"/>
              </a:rPr>
              <a:t>zoutindringing</a:t>
            </a:r>
          </a:p>
          <a:p>
            <a:pPr>
              <a:buFont typeface="+mj-lt"/>
              <a:buAutoNum type="arabicParenR"/>
              <a:defRPr/>
            </a:pPr>
            <a:endParaRPr lang="nl-NL" sz="1600" b="1" dirty="0"/>
          </a:p>
          <a:p>
            <a:pPr marL="457200" lvl="1" indent="0" eaLnBrk="1" hangingPunct="1">
              <a:buFont typeface="Verdana" panose="020B0604030504040204" pitchFamily="34" charset="0"/>
              <a:buNone/>
              <a:defRPr/>
            </a:pPr>
            <a:r>
              <a:rPr lang="nl-NL" sz="1600" dirty="0" smtClean="0"/>
              <a:t> </a:t>
            </a:r>
            <a:endParaRPr lang="nl-NL" sz="1600" dirty="0"/>
          </a:p>
          <a:p>
            <a:pPr>
              <a:buFont typeface="+mj-lt"/>
              <a:buAutoNum type="arabicParenR"/>
              <a:defRPr/>
            </a:pPr>
            <a:endParaRPr lang="nl-NL" sz="1600" b="1" dirty="0"/>
          </a:p>
        </p:txBody>
      </p:sp>
      <p:pic>
        <p:nvPicPr>
          <p:cNvPr id="22532" name="Picture 2" descr="P:\mn\water_en_natuur_overleg\FOTO's en FILMPJES\Big five\snoek rechtenvri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3713" y="1209675"/>
            <a:ext cx="40290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a:extLst/>
          </p:cNvPr>
          <p:cNvPicPr>
            <a:picLocks noChangeAspect="1"/>
          </p:cNvPicPr>
          <p:nvPr/>
        </p:nvPicPr>
        <p:blipFill rotWithShape="1">
          <a:blip r:embed="rId4">
            <a:extLst>
              <a:ext uri="{28A0092B-C50C-407E-A947-70E740481C1C}">
                <a14:useLocalDpi xmlns:a14="http://schemas.microsoft.com/office/drawing/2010/main" val="0"/>
              </a:ext>
            </a:extLst>
          </a:blip>
          <a:srcRect l="11238" r="3746"/>
          <a:stretch/>
        </p:blipFill>
        <p:spPr>
          <a:xfrm>
            <a:off x="7869505" y="3873200"/>
            <a:ext cx="2359168" cy="2336800"/>
          </a:xfrm>
          <a:prstGeom prst="ellipse">
            <a:avLst/>
          </a:prstGeom>
          <a:ln>
            <a:noFill/>
          </a:ln>
          <a:effectLst>
            <a:softEdge rad="112500"/>
          </a:effectLst>
        </p:spPr>
      </p:pic>
      <p:pic>
        <p:nvPicPr>
          <p:cNvPr id="22534" name="Afbeelding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28250" y="4044950"/>
            <a:ext cx="206375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hthoek 8"/>
          <p:cNvSpPr>
            <a:spLocks noChangeArrowheads="1"/>
          </p:cNvSpPr>
          <p:nvPr/>
        </p:nvSpPr>
        <p:spPr bwMode="auto">
          <a:xfrm>
            <a:off x="6643688" y="6343650"/>
            <a:ext cx="3748087" cy="514350"/>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nl-NL" altLang="nl-NL" sz="2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171790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a:xfrm>
            <a:off x="623888" y="1295400"/>
            <a:ext cx="11202987" cy="400050"/>
          </a:xfrm>
        </p:spPr>
        <p:txBody>
          <a:bodyPr/>
          <a:lstStyle/>
          <a:p>
            <a:r>
              <a:rPr lang="nl-NL" altLang="nl-NL" smtClean="0"/>
              <a:t>Project Wieringerhoek</a:t>
            </a:r>
          </a:p>
        </p:txBody>
      </p:sp>
      <p:sp>
        <p:nvSpPr>
          <p:cNvPr id="24579" name="Tijdelijke aanduiding voor tekst 2"/>
          <p:cNvSpPr>
            <a:spLocks noGrp="1"/>
          </p:cNvSpPr>
          <p:nvPr>
            <p:ph type="body" sz="quarter" idx="11"/>
          </p:nvPr>
        </p:nvSpPr>
        <p:spPr>
          <a:xfrm>
            <a:off x="623888" y="1919288"/>
            <a:ext cx="7289800" cy="4291012"/>
          </a:xfrm>
        </p:spPr>
        <p:txBody>
          <a:bodyPr/>
          <a:lstStyle/>
          <a:p>
            <a:r>
              <a:rPr lang="nl-NL" altLang="nl-NL" smtClean="0"/>
              <a:t>Verkenning: procedure tot Projectbesluit onder de Omgevingswet (projectbesluit voorzien eind 2022)</a:t>
            </a:r>
          </a:p>
          <a:p>
            <a:r>
              <a:rPr lang="nl-NL" altLang="nl-NL" smtClean="0"/>
              <a:t>Startbeslissing, NRD en Opzet Participatie verschenen voorjaar 2020</a:t>
            </a:r>
          </a:p>
          <a:p>
            <a:endParaRPr lang="nl-NL" altLang="nl-NL" smtClean="0"/>
          </a:p>
        </p:txBody>
      </p:sp>
      <p:grpSp>
        <p:nvGrpSpPr>
          <p:cNvPr id="24580" name="Groep 1"/>
          <p:cNvGrpSpPr>
            <a:grpSpLocks/>
          </p:cNvGrpSpPr>
          <p:nvPr/>
        </p:nvGrpSpPr>
        <p:grpSpPr bwMode="auto">
          <a:xfrm>
            <a:off x="9613900" y="511175"/>
            <a:ext cx="2212975" cy="2540000"/>
            <a:chOff x="9613377" y="511175"/>
            <a:chExt cx="2213498" cy="2539625"/>
          </a:xfrm>
        </p:grpSpPr>
        <p:pic>
          <p:nvPicPr>
            <p:cNvPr id="24584" name="Tijdelijke aanduiding voor afbeelding 34"/>
            <p:cNvPicPr>
              <a:picLocks noChangeAspect="1" noChangeArrowheads="1"/>
            </p:cNvPicPr>
            <p:nvPr/>
          </p:nvPicPr>
          <p:blipFill>
            <a:blip r:embed="rId3">
              <a:extLst>
                <a:ext uri="{28A0092B-C50C-407E-A947-70E740481C1C}">
                  <a14:useLocalDpi xmlns:a14="http://schemas.microsoft.com/office/drawing/2010/main" val="0"/>
                </a:ext>
              </a:extLst>
            </a:blip>
            <a:srcRect t="1097" b="17796"/>
            <a:stretch>
              <a:fillRect/>
            </a:stretch>
          </p:blipFill>
          <p:spPr bwMode="auto">
            <a:xfrm>
              <a:off x="9613377" y="511175"/>
              <a:ext cx="2213498" cy="253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al 4"/>
            <p:cNvSpPr/>
            <p:nvPr/>
          </p:nvSpPr>
          <p:spPr bwMode="auto">
            <a:xfrm>
              <a:off x="10243764" y="790534"/>
              <a:ext cx="859040" cy="1011089"/>
            </a:xfrm>
            <a:prstGeom prst="ellipse">
              <a:avLst/>
            </a:prstGeom>
            <a:noFill/>
            <a:ln>
              <a:solidFill>
                <a:srgbClr val="FFC000"/>
              </a:solidFill>
            </a:ln>
            <a:extLst/>
          </p:spPr>
          <p:style>
            <a:lnRef idx="2">
              <a:schemeClr val="accent5"/>
            </a:lnRef>
            <a:fillRef idx="1">
              <a:schemeClr val="lt1"/>
            </a:fillRef>
            <a:effectRef idx="0">
              <a:schemeClr val="accent5"/>
            </a:effectRef>
            <a:fontRef idx="minor">
              <a:schemeClr val="dk1"/>
            </a:fontRef>
          </p:style>
          <p:txBody>
            <a:bodyPr lIns="0" tIns="0" rIns="0" bIns="0" anchor="b"/>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nl-NL" sz="2200" b="0" i="0" u="none" strike="noStrike" kern="1200" cap="none" spc="0" normalizeH="0" baseline="0" noProof="0">
                <a:ln>
                  <a:noFill/>
                </a:ln>
                <a:solidFill>
                  <a:srgbClr val="000000"/>
                </a:solidFill>
                <a:effectLst/>
                <a:uLnTx/>
                <a:uFillTx/>
                <a:latin typeface="Verdana"/>
                <a:ea typeface="+mn-ea"/>
                <a:cs typeface="+mn-cs"/>
              </a:endParaRPr>
            </a:p>
          </p:txBody>
        </p:sp>
      </p:grpSp>
      <p:sp>
        <p:nvSpPr>
          <p:cNvPr id="24581" name="Rechthoek 6"/>
          <p:cNvSpPr>
            <a:spLocks noChangeArrowheads="1"/>
          </p:cNvSpPr>
          <p:nvPr/>
        </p:nvSpPr>
        <p:spPr bwMode="auto">
          <a:xfrm>
            <a:off x="6643688" y="6343650"/>
            <a:ext cx="3748087" cy="514350"/>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nl-NL" altLang="nl-NL" sz="2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endParaRPr>
          </a:p>
        </p:txBody>
      </p:sp>
      <p:pic>
        <p:nvPicPr>
          <p:cNvPr id="24582" name="Afbeelding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60588" y="3117850"/>
            <a:ext cx="7915275"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hthoek 1"/>
          <p:cNvSpPr>
            <a:spLocks noChangeArrowheads="1"/>
          </p:cNvSpPr>
          <p:nvPr/>
        </p:nvSpPr>
        <p:spPr bwMode="auto">
          <a:xfrm>
            <a:off x="8950325" y="6096000"/>
            <a:ext cx="839788" cy="247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nl-NL" altLang="nl-NL" sz="2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528694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a:xfrm>
            <a:off x="623888" y="1295400"/>
            <a:ext cx="8797925" cy="800100"/>
          </a:xfrm>
        </p:spPr>
        <p:txBody>
          <a:bodyPr/>
          <a:lstStyle/>
          <a:p>
            <a:r>
              <a:rPr lang="nl-NL" altLang="nl-NL" smtClean="0"/>
              <a:t>Kort overzicht vier onderzoeksalternatieven</a:t>
            </a:r>
          </a:p>
        </p:txBody>
      </p:sp>
      <p:pic>
        <p:nvPicPr>
          <p:cNvPr id="27651"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51550" y="4291013"/>
            <a:ext cx="583882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Afbeelding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35900" y="1892300"/>
            <a:ext cx="248761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p:cNvSpPr txBox="1"/>
          <p:nvPr/>
        </p:nvSpPr>
        <p:spPr>
          <a:xfrm>
            <a:off x="868363" y="2095500"/>
            <a:ext cx="6115050" cy="3846513"/>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Alle onderzoeksalternatieven dezelfde bouwstenen: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een zoet-zout overgang bij Afsluitdijk</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Met bijbehorende </a:t>
            </a:r>
            <a:r>
              <a:rPr kumimoji="0" lang="nl-NL" sz="1600" b="0"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ecotopen</a:t>
            </a:r>
            <a:r>
              <a:rPr kumimoji="0" lang="nl-NL" sz="16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zoet-zoutovergang</a:t>
            </a: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nl-NL" sz="16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Toevoegen ontbrekende zoete </a:t>
            </a:r>
            <a:r>
              <a:rPr kumimoji="0" lang="nl-NL" sz="1800" b="0"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ecotopen</a:t>
            </a:r>
            <a:r>
              <a:rPr kumimoji="0" lang="nl-NL"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Ondieptes met waterplanten ca 2000 ha</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1400" b="0"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Helofytenmoeras</a:t>
            </a:r>
            <a:r>
              <a:rPr kumimoji="0" lang="nl-NL" sz="1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ca 1000 ha</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Overstromingsgrasland ca 500 ha</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Onderzoeksalternatieven verschillen alleen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in locatie verschillende bouwstenen en de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vorm van de zoet-zout overgang. </a:t>
            </a:r>
          </a:p>
        </p:txBody>
      </p:sp>
    </p:spTree>
    <p:extLst>
      <p:ext uri="{BB962C8B-B14F-4D97-AF65-F5344CB8AC3E}">
        <p14:creationId xmlns:p14="http://schemas.microsoft.com/office/powerpoint/2010/main" val="1952104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hthoek 8"/>
          <p:cNvSpPr>
            <a:spLocks noChangeArrowheads="1"/>
          </p:cNvSpPr>
          <p:nvPr/>
        </p:nvSpPr>
        <p:spPr bwMode="auto">
          <a:xfrm>
            <a:off x="6643688" y="6343650"/>
            <a:ext cx="3748087" cy="514350"/>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nl-NL" altLang="nl-NL" sz="2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endParaRPr>
          </a:p>
        </p:txBody>
      </p:sp>
      <p:pic>
        <p:nvPicPr>
          <p:cNvPr id="29699" name="Tijdelijke aanduiding voor onlineafbeelding 4"/>
          <p:cNvPicPr>
            <a:picLocks noGrp="1" noChangeAspect="1"/>
          </p:cNvPicPr>
          <p:nvPr>
            <p:ph type="clipArt" sz="quarter" idx="11"/>
          </p:nvPr>
        </p:nvPicPr>
        <p:blipFill>
          <a:blip r:embed="rId3">
            <a:extLst>
              <a:ext uri="{28A0092B-C50C-407E-A947-70E740481C1C}">
                <a14:useLocalDpi xmlns:a14="http://schemas.microsoft.com/office/drawing/2010/main" val="0"/>
              </a:ext>
            </a:extLst>
          </a:blip>
          <a:srcRect/>
          <a:stretch>
            <a:fillRect/>
          </a:stretch>
        </p:blipFill>
        <p:spPr>
          <a:xfrm>
            <a:off x="6111875" y="1746250"/>
            <a:ext cx="2919413" cy="3022600"/>
          </a:xfrm>
        </p:spPr>
      </p:pic>
      <p:pic>
        <p:nvPicPr>
          <p:cNvPr id="29700" name="Afbeelding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50350" y="1758950"/>
            <a:ext cx="2924175"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Afbeelding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800" y="1758950"/>
            <a:ext cx="2924175"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Afbeelding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33713" y="1758950"/>
            <a:ext cx="2924175"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Afbeelding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6250" y="520700"/>
            <a:ext cx="9429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Afbeelding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520700"/>
            <a:ext cx="8334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Afbeelding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31025" y="520700"/>
            <a:ext cx="81756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Afbeelding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356725" y="520700"/>
            <a:ext cx="8128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Afbeelding 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254375" y="4933950"/>
            <a:ext cx="2692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Afbeelding 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96863" y="4933950"/>
            <a:ext cx="2430462"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Afbeelding 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139238" y="4872038"/>
            <a:ext cx="2493962"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0" name="Afbeelding 1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408738" y="4881563"/>
            <a:ext cx="233997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1182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a:xfrm>
            <a:off x="623888" y="1295400"/>
            <a:ext cx="11202987" cy="800100"/>
          </a:xfrm>
        </p:spPr>
        <p:txBody>
          <a:bodyPr/>
          <a:lstStyle/>
          <a:p>
            <a:r>
              <a:rPr lang="nl-NL" altLang="nl-NL" smtClean="0"/>
              <a:t>Initiatieven van derden: </a:t>
            </a:r>
            <a:br>
              <a:rPr lang="nl-NL" altLang="nl-NL" smtClean="0"/>
            </a:br>
            <a:r>
              <a:rPr lang="nl-NL" altLang="nl-NL" smtClean="0"/>
              <a:t>extra onderzoeksalternatieven</a:t>
            </a:r>
          </a:p>
        </p:txBody>
      </p:sp>
      <p:sp>
        <p:nvSpPr>
          <p:cNvPr id="7" name="Tijdelijke aanduiding voor tekst 2"/>
          <p:cNvSpPr txBox="1">
            <a:spLocks/>
          </p:cNvSpPr>
          <p:nvPr/>
        </p:nvSpPr>
        <p:spPr bwMode="auto">
          <a:xfrm>
            <a:off x="623888" y="2327275"/>
            <a:ext cx="6959600"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lgn="l" rtl="0" eaLnBrk="0" fontAlgn="base" hangingPunct="0">
              <a:spcBef>
                <a:spcPts val="425"/>
              </a:spcBef>
              <a:spcAft>
                <a:spcPct val="0"/>
              </a:spcAft>
              <a:buFont typeface="Arial" panose="020B0604020202020204" pitchFamily="34" charset="0"/>
              <a:buChar char="•"/>
              <a:defRPr>
                <a:solidFill>
                  <a:srgbClr val="000000"/>
                </a:solidFill>
                <a:latin typeface="+mn-lt"/>
                <a:ea typeface="+mn-ea"/>
                <a:cs typeface="+mn-cs"/>
              </a:defRPr>
            </a:lvl1pPr>
            <a:lvl2pPr marL="741363" indent="-284163" algn="l" rtl="0" eaLnBrk="0" fontAlgn="base" hangingPunct="0">
              <a:spcBef>
                <a:spcPts val="425"/>
              </a:spcBef>
              <a:spcAft>
                <a:spcPct val="0"/>
              </a:spcAft>
              <a:buFont typeface="Verdana" panose="020B0604030504040204" pitchFamily="34" charset="0"/>
              <a:buChar char="–"/>
              <a:defRPr>
                <a:solidFill>
                  <a:srgbClr val="000000"/>
                </a:solidFill>
                <a:latin typeface="+mn-lt"/>
              </a:defRPr>
            </a:lvl2pPr>
            <a:lvl3pPr marL="965200" indent="-342900" algn="l" rtl="0" eaLnBrk="0" fontAlgn="base" hangingPunct="0">
              <a:spcBef>
                <a:spcPts val="425"/>
              </a:spcBef>
              <a:spcAft>
                <a:spcPct val="0"/>
              </a:spcAft>
              <a:buFont typeface="Arial" panose="020B0604020202020204" pitchFamily="34" charset="0"/>
              <a:buChar char="•"/>
              <a:defRPr>
                <a:solidFill>
                  <a:srgbClr val="000000"/>
                </a:solidFill>
                <a:latin typeface="+mn-lt"/>
              </a:defRPr>
            </a:lvl3pPr>
            <a:lvl4pPr marL="989013" algn="l" rtl="0" eaLnBrk="0" fontAlgn="base" hangingPunct="0">
              <a:spcBef>
                <a:spcPct val="5000"/>
              </a:spcBef>
              <a:spcAft>
                <a:spcPct val="0"/>
              </a:spcAft>
              <a:buFont typeface="Verdana" panose="020B0604030504040204" pitchFamily="34" charset="0"/>
              <a:defRPr sz="2200">
                <a:solidFill>
                  <a:srgbClr val="000000"/>
                </a:solidFill>
                <a:latin typeface="+mn-lt"/>
              </a:defRPr>
            </a:lvl4pPr>
            <a:lvl5pPr marL="1631950" indent="-285750" algn="l" rtl="0" eaLnBrk="0" fontAlgn="base" hangingPunct="0">
              <a:spcBef>
                <a:spcPts val="425"/>
              </a:spcBef>
              <a:spcAft>
                <a:spcPct val="0"/>
              </a:spcAft>
              <a:buFont typeface="Verdana" panose="020B0604030504040204" pitchFamily="34" charset="0"/>
              <a:buChar char="–"/>
              <a:defRPr>
                <a:solidFill>
                  <a:srgbClr val="000000"/>
                </a:solidFill>
                <a:latin typeface="+mn-lt"/>
              </a:defRPr>
            </a:lvl5pPr>
            <a:lvl6pPr marL="1803400" algn="l" rtl="0" eaLnBrk="1" fontAlgn="base" hangingPunct="1">
              <a:spcBef>
                <a:spcPts val="423"/>
              </a:spcBef>
              <a:spcAft>
                <a:spcPct val="0"/>
              </a:spcAft>
              <a:buFont typeface="Verdana" pitchFamily="34" charset="0"/>
              <a:buChar char="»"/>
              <a:defRPr sz="1800" baseline="0">
                <a:solidFill>
                  <a:srgbClr val="000000"/>
                </a:solidFill>
                <a:latin typeface="+mn-lt"/>
              </a:defRPr>
            </a:lvl6pPr>
            <a:lvl7pPr marL="2260600" algn="l" rtl="0" eaLnBrk="1" fontAlgn="base" hangingPunct="1">
              <a:spcBef>
                <a:spcPct val="5000"/>
              </a:spcBef>
              <a:spcAft>
                <a:spcPct val="0"/>
              </a:spcAft>
              <a:buFont typeface="Verdana" pitchFamily="34" charset="0"/>
              <a:buChar char="»"/>
              <a:defRPr sz="2200">
                <a:solidFill>
                  <a:srgbClr val="000000"/>
                </a:solidFill>
                <a:latin typeface="+mn-lt"/>
              </a:defRPr>
            </a:lvl7pPr>
            <a:lvl8pPr marL="2717800" algn="l" rtl="0" eaLnBrk="1" fontAlgn="base" hangingPunct="1">
              <a:spcBef>
                <a:spcPct val="5000"/>
              </a:spcBef>
              <a:spcAft>
                <a:spcPct val="0"/>
              </a:spcAft>
              <a:buFont typeface="Verdana" pitchFamily="34" charset="0"/>
              <a:buChar char="»"/>
              <a:defRPr sz="2200">
                <a:solidFill>
                  <a:srgbClr val="000000"/>
                </a:solidFill>
                <a:latin typeface="+mn-lt"/>
              </a:defRPr>
            </a:lvl8pPr>
            <a:lvl9pPr marL="3175000" algn="l" rtl="0" eaLnBrk="1" fontAlgn="base" hangingPunct="1">
              <a:spcBef>
                <a:spcPct val="5000"/>
              </a:spcBef>
              <a:spcAft>
                <a:spcPct val="0"/>
              </a:spcAft>
              <a:buFont typeface="Verdana" pitchFamily="34" charset="0"/>
              <a:buChar char="»"/>
              <a:defRPr sz="2200">
                <a:solidFill>
                  <a:srgbClr val="000000"/>
                </a:solidFill>
                <a:latin typeface="+mn-lt"/>
              </a:defRPr>
            </a:lvl9pPr>
          </a:lstStyle>
          <a:p>
            <a:pPr marL="342900" marR="0" lvl="0" indent="-342900" algn="l" defTabSz="914400" rtl="0" eaLnBrk="0" fontAlgn="base" latinLnBrk="0" hangingPunct="0">
              <a:lnSpc>
                <a:spcPct val="100000"/>
              </a:lnSpc>
              <a:spcBef>
                <a:spcPts val="425"/>
              </a:spcBef>
              <a:spcAft>
                <a:spcPct val="0"/>
              </a:spcAft>
              <a:buClrTx/>
              <a:buSzTx/>
              <a:buFont typeface="Arial" panose="020B0604020202020204" pitchFamily="34" charset="0"/>
              <a:buChar char="•"/>
              <a:tabLst/>
              <a:defRPr/>
            </a:pPr>
            <a:r>
              <a:rPr kumimoji="0" lang="nl-NL" altLang="nl-NL" sz="1400" b="1" i="0" u="none" strike="noStrike" kern="0" cap="none" spc="0" normalizeH="0" baseline="0" noProof="0" dirty="0" smtClean="0">
                <a:ln>
                  <a:noFill/>
                </a:ln>
                <a:solidFill>
                  <a:srgbClr val="000000"/>
                </a:solidFill>
                <a:effectLst/>
                <a:uLnTx/>
                <a:uFillTx/>
                <a:latin typeface="Verdana"/>
                <a:ea typeface="+mn-ea"/>
                <a:cs typeface="+mn-cs"/>
              </a:rPr>
              <a:t>Duurzaam Leefbaar RES: planinitiatief Zonne-eilanden </a:t>
            </a:r>
          </a:p>
          <a:p>
            <a:pPr marL="741363" marR="0" lvl="1" indent="-284163" algn="l" defTabSz="914400" rtl="0" eaLnBrk="0" fontAlgn="base" latinLnBrk="0" hangingPunct="0">
              <a:lnSpc>
                <a:spcPct val="100000"/>
              </a:lnSpc>
              <a:spcBef>
                <a:spcPts val="425"/>
              </a:spcBef>
              <a:spcAft>
                <a:spcPct val="0"/>
              </a:spcAft>
              <a:buClrTx/>
              <a:buSzTx/>
              <a:buFont typeface="Verdana" panose="020B0604030504040204" pitchFamily="34" charset="0"/>
              <a:buChar char="–"/>
              <a:tabLst/>
              <a:defRPr/>
            </a:pPr>
            <a:r>
              <a:rPr kumimoji="0" lang="nl-NL" altLang="nl-NL" sz="1400" b="0" i="0" u="none" strike="noStrike" kern="0" cap="none" spc="0" normalizeH="0" baseline="0" noProof="0" dirty="0" smtClean="0">
                <a:ln>
                  <a:noFill/>
                </a:ln>
                <a:solidFill>
                  <a:srgbClr val="000000"/>
                </a:solidFill>
                <a:effectLst/>
                <a:uLnTx/>
                <a:uFillTx/>
                <a:latin typeface="Verdana"/>
                <a:ea typeface="+mn-ea"/>
                <a:cs typeface="+mn-cs"/>
              </a:rPr>
              <a:t>Ingediend door Dhr. Buitendijk &amp; Provincie NH &amp; gemeente Medemblik</a:t>
            </a:r>
          </a:p>
          <a:p>
            <a:pPr marL="965200" marR="0" lvl="2" indent="-342900" algn="l" defTabSz="914400" rtl="0" eaLnBrk="0" fontAlgn="base" latinLnBrk="0" hangingPunct="0">
              <a:lnSpc>
                <a:spcPct val="100000"/>
              </a:lnSpc>
              <a:spcBef>
                <a:spcPts val="425"/>
              </a:spcBef>
              <a:spcAft>
                <a:spcPct val="0"/>
              </a:spcAft>
              <a:buClrTx/>
              <a:buSzTx/>
              <a:buFont typeface="Arial" panose="020B0604020202020204" pitchFamily="34" charset="0"/>
              <a:buChar char="•"/>
              <a:tabLst/>
              <a:defRPr/>
            </a:pPr>
            <a:r>
              <a:rPr kumimoji="0" lang="nl-NL" altLang="nl-NL" sz="1400" b="0" i="0" u="none" strike="noStrike" kern="0" cap="none" spc="0" normalizeH="0" baseline="0" noProof="0" dirty="0" smtClean="0">
                <a:ln>
                  <a:noFill/>
                </a:ln>
                <a:solidFill>
                  <a:srgbClr val="000000"/>
                </a:solidFill>
                <a:effectLst/>
                <a:uLnTx/>
                <a:uFillTx/>
                <a:latin typeface="Verdana"/>
                <a:ea typeface="+mn-ea"/>
                <a:cs typeface="+mn-cs"/>
              </a:rPr>
              <a:t>Zonne Atollen geven ruimte aan natuur én energieopwekking </a:t>
            </a:r>
          </a:p>
          <a:p>
            <a:pPr marL="965200" marR="0" lvl="2" indent="-342900" algn="l" defTabSz="914400" rtl="0" eaLnBrk="0" fontAlgn="base" latinLnBrk="0" hangingPunct="0">
              <a:lnSpc>
                <a:spcPct val="100000"/>
              </a:lnSpc>
              <a:spcBef>
                <a:spcPts val="425"/>
              </a:spcBef>
              <a:spcAft>
                <a:spcPct val="0"/>
              </a:spcAft>
              <a:buClrTx/>
              <a:buSzTx/>
              <a:buFont typeface="Arial" panose="020B0604020202020204" pitchFamily="34" charset="0"/>
              <a:buChar char="•"/>
              <a:tabLst/>
              <a:defRPr/>
            </a:pPr>
            <a:r>
              <a:rPr kumimoji="0" lang="nl-NL" altLang="nl-NL" sz="1400" b="0" i="0" u="none" strike="noStrike" kern="0" cap="none" spc="0" normalizeH="0" baseline="0" noProof="0" dirty="0" smtClean="0">
                <a:ln>
                  <a:noFill/>
                </a:ln>
                <a:solidFill>
                  <a:srgbClr val="000000"/>
                </a:solidFill>
                <a:effectLst/>
                <a:uLnTx/>
                <a:uFillTx/>
                <a:latin typeface="Verdana"/>
                <a:ea typeface="+mn-ea"/>
                <a:cs typeface="+mn-cs"/>
              </a:rPr>
              <a:t>680 ha zonnevelden in IJsselmeer</a:t>
            </a:r>
          </a:p>
          <a:p>
            <a:pPr marL="965200" marR="0" lvl="2" indent="-342900" algn="l" defTabSz="914400" rtl="0" eaLnBrk="0" fontAlgn="base" latinLnBrk="0" hangingPunct="0">
              <a:lnSpc>
                <a:spcPct val="100000"/>
              </a:lnSpc>
              <a:spcBef>
                <a:spcPts val="425"/>
              </a:spcBef>
              <a:spcAft>
                <a:spcPct val="0"/>
              </a:spcAft>
              <a:buClrTx/>
              <a:buSzTx/>
              <a:buFont typeface="Arial" panose="020B0604020202020204" pitchFamily="34" charset="0"/>
              <a:buChar char="•"/>
              <a:tabLst/>
              <a:defRPr/>
            </a:pPr>
            <a:endParaRPr kumimoji="0" lang="nl-NL" altLang="nl-NL" sz="1400" b="0" i="0" u="none" strike="noStrike" kern="0" cap="none" spc="0" normalizeH="0" baseline="0" noProof="0" dirty="0">
              <a:ln>
                <a:noFill/>
              </a:ln>
              <a:solidFill>
                <a:srgbClr val="000000"/>
              </a:solidFill>
              <a:effectLst/>
              <a:uLnTx/>
              <a:uFillTx/>
              <a:latin typeface="Verdana"/>
              <a:ea typeface="+mn-ea"/>
              <a:cs typeface="+mn-cs"/>
            </a:endParaRPr>
          </a:p>
          <a:p>
            <a:pPr marL="965200" marR="0" lvl="2" indent="-342900" algn="l" defTabSz="914400" rtl="0" eaLnBrk="0" fontAlgn="base" latinLnBrk="0" hangingPunct="0">
              <a:lnSpc>
                <a:spcPct val="100000"/>
              </a:lnSpc>
              <a:spcBef>
                <a:spcPts val="425"/>
              </a:spcBef>
              <a:spcAft>
                <a:spcPct val="0"/>
              </a:spcAft>
              <a:buClrTx/>
              <a:buSzTx/>
              <a:buFont typeface="Arial" panose="020B0604020202020204" pitchFamily="34" charset="0"/>
              <a:buChar char="•"/>
              <a:tabLst/>
              <a:defRPr/>
            </a:pPr>
            <a:endParaRPr kumimoji="0" lang="nl-NL" altLang="nl-NL" sz="1400" b="0" i="0" u="none" strike="noStrike" kern="0" cap="none" spc="0" normalizeH="0" baseline="0" noProof="0" dirty="0" smtClean="0">
              <a:ln>
                <a:noFill/>
              </a:ln>
              <a:solidFill>
                <a:srgbClr val="000000"/>
              </a:solidFill>
              <a:effectLst/>
              <a:uLnTx/>
              <a:uFillTx/>
              <a:latin typeface="Verdana"/>
              <a:ea typeface="+mn-ea"/>
              <a:cs typeface="+mn-cs"/>
            </a:endParaRPr>
          </a:p>
          <a:p>
            <a:pPr marL="741363" marR="0" lvl="1" indent="-284163" algn="l" defTabSz="914400" rtl="0" eaLnBrk="0" fontAlgn="base" latinLnBrk="0" hangingPunct="0">
              <a:lnSpc>
                <a:spcPct val="100000"/>
              </a:lnSpc>
              <a:spcBef>
                <a:spcPts val="425"/>
              </a:spcBef>
              <a:spcAft>
                <a:spcPct val="0"/>
              </a:spcAft>
              <a:buClrTx/>
              <a:buSzTx/>
              <a:buFont typeface="Verdana" panose="020B0604030504040204" pitchFamily="34" charset="0"/>
              <a:buChar char="–"/>
              <a:tabLst/>
              <a:defRPr/>
            </a:pPr>
            <a:endParaRPr kumimoji="0" lang="nl-NL" altLang="nl-NL" sz="1400" b="0" i="0" u="none" strike="noStrike" kern="0" cap="none" spc="0" normalizeH="0" baseline="0" noProof="0" dirty="0" smtClean="0">
              <a:ln>
                <a:noFill/>
              </a:ln>
              <a:solidFill>
                <a:srgbClr val="000000"/>
              </a:solidFill>
              <a:effectLst/>
              <a:uLnTx/>
              <a:uFillTx/>
              <a:latin typeface="Verdana"/>
              <a:ea typeface="+mn-ea"/>
              <a:cs typeface="+mn-cs"/>
            </a:endParaRPr>
          </a:p>
          <a:p>
            <a:pPr marL="342900" marR="0" lvl="0" indent="-342900" algn="l" defTabSz="914400" rtl="0" eaLnBrk="0" fontAlgn="base" latinLnBrk="0" hangingPunct="0">
              <a:lnSpc>
                <a:spcPct val="100000"/>
              </a:lnSpc>
              <a:spcBef>
                <a:spcPts val="425"/>
              </a:spcBef>
              <a:spcAft>
                <a:spcPct val="0"/>
              </a:spcAft>
              <a:buClrTx/>
              <a:buSzTx/>
              <a:buFont typeface="Arial" panose="020B0604020202020204" pitchFamily="34" charset="0"/>
              <a:buChar char="•"/>
              <a:tabLst/>
              <a:defRPr/>
            </a:pPr>
            <a:r>
              <a:rPr kumimoji="0" lang="nl-NL" altLang="nl-NL" sz="1400" b="1" i="0" u="none" strike="noStrike" kern="0" cap="none" spc="0" normalizeH="0" baseline="0" noProof="0" dirty="0" smtClean="0">
                <a:ln>
                  <a:noFill/>
                </a:ln>
                <a:solidFill>
                  <a:srgbClr val="000000"/>
                </a:solidFill>
                <a:effectLst/>
                <a:uLnTx/>
                <a:uFillTx/>
                <a:latin typeface="Verdana"/>
                <a:ea typeface="+mn-ea"/>
                <a:cs typeface="+mn-cs"/>
              </a:rPr>
              <a:t>Alternatief plan Nieuwe Denkrichting RES “Binnendijk”</a:t>
            </a:r>
          </a:p>
          <a:p>
            <a:pPr marL="741363" marR="0" lvl="1" indent="-284163" algn="l" defTabSz="914400" rtl="0" eaLnBrk="0" fontAlgn="base" latinLnBrk="0" hangingPunct="0">
              <a:lnSpc>
                <a:spcPct val="100000"/>
              </a:lnSpc>
              <a:spcBef>
                <a:spcPts val="425"/>
              </a:spcBef>
              <a:spcAft>
                <a:spcPct val="0"/>
              </a:spcAft>
              <a:buClrTx/>
              <a:buSzTx/>
              <a:buFont typeface="Verdana" panose="020B0604030504040204" pitchFamily="34" charset="0"/>
              <a:buChar char="–"/>
              <a:tabLst/>
              <a:defRPr/>
            </a:pPr>
            <a:r>
              <a:rPr kumimoji="0" lang="nl-NL" altLang="nl-NL" sz="1400" b="0" i="0" u="none" strike="noStrike" kern="0" cap="none" spc="0" normalizeH="0" baseline="0" noProof="0" dirty="0" smtClean="0">
                <a:ln>
                  <a:noFill/>
                </a:ln>
                <a:solidFill>
                  <a:srgbClr val="000000"/>
                </a:solidFill>
                <a:effectLst/>
                <a:uLnTx/>
                <a:uFillTx/>
                <a:latin typeface="Verdana"/>
                <a:ea typeface="+mn-ea"/>
                <a:cs typeface="+mn-cs"/>
              </a:rPr>
              <a:t>Ingediend coalitie Blauwe Hart</a:t>
            </a:r>
          </a:p>
          <a:p>
            <a:pPr marL="965200" marR="0" lvl="2" indent="-342900" algn="l" defTabSz="914400" rtl="0" eaLnBrk="0" fontAlgn="base" latinLnBrk="0" hangingPunct="0">
              <a:lnSpc>
                <a:spcPct val="100000"/>
              </a:lnSpc>
              <a:spcBef>
                <a:spcPts val="425"/>
              </a:spcBef>
              <a:spcAft>
                <a:spcPct val="0"/>
              </a:spcAft>
              <a:buClrTx/>
              <a:buSzTx/>
              <a:buFont typeface="Arial" panose="020B0604020202020204" pitchFamily="34" charset="0"/>
              <a:buChar char="•"/>
              <a:tabLst/>
              <a:defRPr/>
            </a:pPr>
            <a:r>
              <a:rPr kumimoji="0" lang="nl-NL" altLang="nl-NL" sz="1400" b="0" i="0" u="none" strike="noStrike" kern="0" cap="none" spc="0" normalizeH="0" baseline="0" noProof="0" dirty="0" smtClean="0">
                <a:ln>
                  <a:noFill/>
                </a:ln>
                <a:solidFill>
                  <a:srgbClr val="000000"/>
                </a:solidFill>
                <a:effectLst/>
                <a:uLnTx/>
                <a:uFillTx/>
                <a:latin typeface="Verdana"/>
                <a:ea typeface="+mn-ea"/>
                <a:cs typeface="+mn-cs"/>
              </a:rPr>
              <a:t>Ook combi natuur &amp; energieopwekking, </a:t>
            </a:r>
          </a:p>
          <a:p>
            <a:pPr marL="965200" marR="0" lvl="2" indent="-342900" algn="l" defTabSz="914400" rtl="0" eaLnBrk="0" fontAlgn="base" latinLnBrk="0" hangingPunct="0">
              <a:lnSpc>
                <a:spcPct val="100000"/>
              </a:lnSpc>
              <a:spcBef>
                <a:spcPts val="425"/>
              </a:spcBef>
              <a:spcAft>
                <a:spcPct val="0"/>
              </a:spcAft>
              <a:buClrTx/>
              <a:buSzTx/>
              <a:buFont typeface="Arial" panose="020B0604020202020204" pitchFamily="34" charset="0"/>
              <a:buChar char="•"/>
              <a:tabLst/>
              <a:defRPr/>
            </a:pPr>
            <a:r>
              <a:rPr kumimoji="0" lang="nl-NL" altLang="nl-NL" sz="1400" b="0" i="0" u="none" strike="noStrike" kern="0" cap="none" spc="0" normalizeH="0" baseline="0" noProof="0" dirty="0" smtClean="0">
                <a:ln>
                  <a:noFill/>
                </a:ln>
                <a:solidFill>
                  <a:srgbClr val="000000"/>
                </a:solidFill>
                <a:effectLst/>
                <a:uLnTx/>
                <a:uFillTx/>
                <a:latin typeface="Verdana"/>
                <a:ea typeface="+mn-ea"/>
                <a:cs typeface="+mn-cs"/>
              </a:rPr>
              <a:t>Energievelden in niet-natura 2000 gebied</a:t>
            </a:r>
          </a:p>
          <a:p>
            <a:pPr marL="965200" marR="0" lvl="2" indent="-342900" algn="l" defTabSz="914400" rtl="0" eaLnBrk="0" fontAlgn="base" latinLnBrk="0" hangingPunct="0">
              <a:lnSpc>
                <a:spcPct val="100000"/>
              </a:lnSpc>
              <a:spcBef>
                <a:spcPts val="425"/>
              </a:spcBef>
              <a:spcAft>
                <a:spcPct val="0"/>
              </a:spcAft>
              <a:buClrTx/>
              <a:buSzTx/>
              <a:buFont typeface="Arial" panose="020B0604020202020204" pitchFamily="34" charset="0"/>
              <a:buChar char="•"/>
              <a:tabLst/>
              <a:defRPr/>
            </a:pPr>
            <a:r>
              <a:rPr kumimoji="0" lang="nl-NL" altLang="nl-NL" sz="1400" b="0" i="0" u="none" strike="noStrike" kern="0" cap="none" spc="0" normalizeH="0" baseline="0" noProof="0" dirty="0" smtClean="0">
                <a:ln>
                  <a:noFill/>
                </a:ln>
                <a:solidFill>
                  <a:srgbClr val="000000"/>
                </a:solidFill>
                <a:effectLst/>
                <a:uLnTx/>
                <a:uFillTx/>
                <a:latin typeface="Verdana"/>
                <a:ea typeface="+mn-ea"/>
                <a:cs typeface="+mn-cs"/>
              </a:rPr>
              <a:t>In </a:t>
            </a:r>
            <a:r>
              <a:rPr kumimoji="0" lang="nl-NL" altLang="nl-NL" sz="1400" b="0" i="0" u="none" strike="noStrike" kern="0" cap="none" spc="0" normalizeH="0" baseline="0" noProof="0" dirty="0" err="1" smtClean="0">
                <a:ln>
                  <a:noFill/>
                </a:ln>
                <a:solidFill>
                  <a:srgbClr val="000000"/>
                </a:solidFill>
                <a:effectLst/>
                <a:uLnTx/>
                <a:uFillTx/>
                <a:latin typeface="Verdana"/>
                <a:ea typeface="+mn-ea"/>
                <a:cs typeface="+mn-cs"/>
              </a:rPr>
              <a:t>achteroevers</a:t>
            </a:r>
            <a:r>
              <a:rPr kumimoji="0" lang="nl-NL" altLang="nl-NL" sz="1400" b="0" i="0" u="none" strike="noStrike" kern="0" cap="none" spc="0" normalizeH="0" baseline="0" noProof="0" dirty="0" smtClean="0">
                <a:ln>
                  <a:noFill/>
                </a:ln>
                <a:solidFill>
                  <a:srgbClr val="000000"/>
                </a:solidFill>
                <a:effectLst/>
                <a:uLnTx/>
                <a:uFillTx/>
                <a:latin typeface="Verdana"/>
                <a:ea typeface="+mn-ea"/>
                <a:cs typeface="+mn-cs"/>
              </a:rPr>
              <a:t>  </a:t>
            </a:r>
          </a:p>
        </p:txBody>
      </p:sp>
      <p:pic>
        <p:nvPicPr>
          <p:cNvPr id="31748" name="Afbeelding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70913" y="1700213"/>
            <a:ext cx="2200275"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7575" y="4294188"/>
            <a:ext cx="234315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894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Afbeelding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6888" y="1228725"/>
            <a:ext cx="11383962"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215458"/>
      </p:ext>
    </p:extLst>
  </p:cSld>
  <p:clrMapOvr>
    <a:masterClrMapping/>
  </p:clrMapOvr>
</p:sld>
</file>

<file path=ppt/theme/theme1.xml><?xml version="1.0" encoding="utf-8"?>
<a:theme xmlns:a="http://schemas.openxmlformats.org/drawingml/2006/main" name="Presentatie RWS 16X9 NL (1)">
  <a:themeElements>
    <a:clrScheme name="RWS">
      <a:dk1>
        <a:srgbClr val="000000"/>
      </a:dk1>
      <a:lt1>
        <a:srgbClr val="FFFFFF"/>
      </a:lt1>
      <a:dk2>
        <a:srgbClr val="007BC7"/>
      </a:dk2>
      <a:lt2>
        <a:srgbClr val="FFFFFF"/>
      </a:lt2>
      <a:accent1>
        <a:srgbClr val="007BC7"/>
      </a:accent1>
      <a:accent2>
        <a:srgbClr val="F9E11E"/>
      </a:accent2>
      <a:accent3>
        <a:srgbClr val="000000"/>
      </a:accent3>
      <a:accent4>
        <a:srgbClr val="007BC7"/>
      </a:accent4>
      <a:accent5>
        <a:srgbClr val="F9E11E"/>
      </a:accent5>
      <a:accent6>
        <a:srgbClr val="000000"/>
      </a:accent6>
      <a:hlink>
        <a:srgbClr val="007BC7"/>
      </a:hlink>
      <a:folHlink>
        <a:srgbClr val="007BC7"/>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WS presentatie 16x9 NL.potx" id="{8488AE73-9A9E-406B-A442-A55021AEC5A3}" vid="{D98C7100-7CFA-4104-B0D7-513294810D4F}"/>
    </a:ext>
  </a:extLst>
</a:theme>
</file>

<file path=ppt/theme/theme2.xml><?xml version="1.0" encoding="utf-8"?>
<a:theme xmlns:a="http://schemas.openxmlformats.org/drawingml/2006/main" name="Rijkswaterstaat">
  <a:themeElements>
    <a:clrScheme name="landmachtNL1 1">
      <a:dk1>
        <a:srgbClr val="000000"/>
      </a:dk1>
      <a:lt1>
        <a:srgbClr val="FFFFFF"/>
      </a:lt1>
      <a:dk2>
        <a:srgbClr val="E17000"/>
      </a:dk2>
      <a:lt2>
        <a:srgbClr val="9ACCD4"/>
      </a:lt2>
      <a:accent1>
        <a:srgbClr val="2494C5"/>
      </a:accent1>
      <a:accent2>
        <a:srgbClr val="9ACCD4"/>
      </a:accent2>
      <a:accent3>
        <a:srgbClr val="FFFFFF"/>
      </a:accent3>
      <a:accent4>
        <a:srgbClr val="000000"/>
      </a:accent4>
      <a:accent5>
        <a:srgbClr val="ACC8DF"/>
      </a:accent5>
      <a:accent6>
        <a:srgbClr val="8BB9C0"/>
      </a:accent6>
      <a:hlink>
        <a:srgbClr val="004228"/>
      </a:hlink>
      <a:folHlink>
        <a:srgbClr val="E17000"/>
      </a:folHlink>
    </a:clrScheme>
    <a:fontScheme name="landmachtNL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rtlCol="0" anchor="b"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sz="2200" b="0" i="0" u="none" strike="noStrike" cap="none" normalizeH="0" baseline="0" smtClean="0">
            <a:ln>
              <a:noFill/>
            </a:ln>
            <a:solidFill>
              <a:schemeClr val="tx1"/>
            </a:solidFill>
            <a:effectLst/>
            <a:latin typeface="Verdana" pitchFamily="34" charset="0"/>
          </a:defRPr>
        </a:defPPr>
      </a:lstStyle>
    </a:spDef>
    <a:lnDef>
      <a:spPr bwMode="auto">
        <a:noFill/>
        <a:ln>
          <a:solidFill>
            <a:schemeClr val="tx1"/>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landmachtNL1 1">
        <a:dk1>
          <a:srgbClr val="000000"/>
        </a:dk1>
        <a:lt1>
          <a:srgbClr val="FFFFFF"/>
        </a:lt1>
        <a:dk2>
          <a:srgbClr val="E17000"/>
        </a:dk2>
        <a:lt2>
          <a:srgbClr val="9ACCD4"/>
        </a:lt2>
        <a:accent1>
          <a:srgbClr val="2494C5"/>
        </a:accent1>
        <a:accent2>
          <a:srgbClr val="9ACCD4"/>
        </a:accent2>
        <a:accent3>
          <a:srgbClr val="FFFFFF"/>
        </a:accent3>
        <a:accent4>
          <a:srgbClr val="000000"/>
        </a:accent4>
        <a:accent5>
          <a:srgbClr val="ACC8DF"/>
        </a:accent5>
        <a:accent6>
          <a:srgbClr val="8BB9C0"/>
        </a:accent6>
        <a:hlink>
          <a:srgbClr val="004228"/>
        </a:hlink>
        <a:folHlink>
          <a:srgbClr val="E17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WS">
    <a:dk1>
      <a:srgbClr val="000000"/>
    </a:dk1>
    <a:lt1>
      <a:srgbClr val="FFFFFF"/>
    </a:lt1>
    <a:dk2>
      <a:srgbClr val="007BC7"/>
    </a:dk2>
    <a:lt2>
      <a:srgbClr val="FFFFFF"/>
    </a:lt2>
    <a:accent1>
      <a:srgbClr val="007BC7"/>
    </a:accent1>
    <a:accent2>
      <a:srgbClr val="F9E11E"/>
    </a:accent2>
    <a:accent3>
      <a:srgbClr val="000000"/>
    </a:accent3>
    <a:accent4>
      <a:srgbClr val="007BC7"/>
    </a:accent4>
    <a:accent5>
      <a:srgbClr val="F9E11E"/>
    </a:accent5>
    <a:accent6>
      <a:srgbClr val="000000"/>
    </a:accent6>
    <a:hlink>
      <a:srgbClr val="007BC7"/>
    </a:hlink>
    <a:folHlink>
      <a:srgbClr val="007BC7"/>
    </a:folHlink>
  </a:clrScheme>
</a:themeOverride>
</file>

<file path=ppt/theme/themeOverride2.xml><?xml version="1.0" encoding="utf-8"?>
<a:themeOverride xmlns:a="http://schemas.openxmlformats.org/drawingml/2006/main">
  <a:clrScheme name="RWS">
    <a:dk1>
      <a:srgbClr val="000000"/>
    </a:dk1>
    <a:lt1>
      <a:srgbClr val="FFFFFF"/>
    </a:lt1>
    <a:dk2>
      <a:srgbClr val="007BC7"/>
    </a:dk2>
    <a:lt2>
      <a:srgbClr val="FFFFFF"/>
    </a:lt2>
    <a:accent1>
      <a:srgbClr val="007BC7"/>
    </a:accent1>
    <a:accent2>
      <a:srgbClr val="F9E11E"/>
    </a:accent2>
    <a:accent3>
      <a:srgbClr val="000000"/>
    </a:accent3>
    <a:accent4>
      <a:srgbClr val="007BC7"/>
    </a:accent4>
    <a:accent5>
      <a:srgbClr val="F9E11E"/>
    </a:accent5>
    <a:accent6>
      <a:srgbClr val="000000"/>
    </a:accent6>
    <a:hlink>
      <a:srgbClr val="007BC7"/>
    </a:hlink>
    <a:folHlink>
      <a:srgbClr val="007BC7"/>
    </a:folHlink>
  </a:clrScheme>
</a:themeOverride>
</file>

<file path=ppt/theme/themeOverride3.xml><?xml version="1.0" encoding="utf-8"?>
<a:themeOverride xmlns:a="http://schemas.openxmlformats.org/drawingml/2006/main">
  <a:clrScheme name="RWS">
    <a:dk1>
      <a:srgbClr val="000000"/>
    </a:dk1>
    <a:lt1>
      <a:srgbClr val="FFFFFF"/>
    </a:lt1>
    <a:dk2>
      <a:srgbClr val="007BC7"/>
    </a:dk2>
    <a:lt2>
      <a:srgbClr val="FFFFFF"/>
    </a:lt2>
    <a:accent1>
      <a:srgbClr val="007BC7"/>
    </a:accent1>
    <a:accent2>
      <a:srgbClr val="F9E11E"/>
    </a:accent2>
    <a:accent3>
      <a:srgbClr val="000000"/>
    </a:accent3>
    <a:accent4>
      <a:srgbClr val="007BC7"/>
    </a:accent4>
    <a:accent5>
      <a:srgbClr val="F9E11E"/>
    </a:accent5>
    <a:accent6>
      <a:srgbClr val="000000"/>
    </a:accent6>
    <a:hlink>
      <a:srgbClr val="007BC7"/>
    </a:hlink>
    <a:folHlink>
      <a:srgbClr val="007BC7"/>
    </a:folHlink>
  </a:clrScheme>
</a:themeOverride>
</file>

<file path=docProps/app.xml><?xml version="1.0" encoding="utf-8"?>
<Properties xmlns="http://schemas.openxmlformats.org/officeDocument/2006/extended-properties" xmlns:vt="http://schemas.openxmlformats.org/officeDocument/2006/docPropsVTypes">
  <TotalTime>18</TotalTime>
  <Words>1208</Words>
  <Application>Microsoft Office PowerPoint</Application>
  <PresentationFormat>Breedbeeld</PresentationFormat>
  <Paragraphs>127</Paragraphs>
  <Slides>12</Slides>
  <Notes>7</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12</vt:i4>
      </vt:variant>
    </vt:vector>
  </HeadingPairs>
  <TitlesOfParts>
    <vt:vector size="18" baseType="lpstr">
      <vt:lpstr>Arial</vt:lpstr>
      <vt:lpstr>Calibri</vt:lpstr>
      <vt:lpstr>Verdana</vt:lpstr>
      <vt:lpstr>Wingdings</vt:lpstr>
      <vt:lpstr>Presentatie RWS 16X9 NL (1)</vt:lpstr>
      <vt:lpstr>Rijkswaterstaat</vt:lpstr>
      <vt:lpstr>MER Verkenning Wieringerhoek</vt:lpstr>
      <vt:lpstr> </vt:lpstr>
      <vt:lpstr>De aanleiding: PAGW en het IJsselmeergebied </vt:lpstr>
      <vt:lpstr>Projectdoel Wieringerhoek </vt:lpstr>
      <vt:lpstr>Project Wieringerhoek</vt:lpstr>
      <vt:lpstr>Kort overzicht vier onderzoeksalternatieven</vt:lpstr>
      <vt:lpstr>PowerPoint-presentatie</vt:lpstr>
      <vt:lpstr>Initiatieven van derden:  extra onderzoeksalternatieven</vt:lpstr>
      <vt:lpstr>PowerPoint-presentatie</vt:lpstr>
      <vt:lpstr>Div kansen recreatie/ondernemers</vt:lpstr>
      <vt:lpstr>PowerPoint-presentatie</vt:lpstr>
      <vt:lpstr>Hoofdlijnen planning: 2 delen in het jaar</vt:lpstr>
    </vt:vector>
  </TitlesOfParts>
  <Company>Rijkswaterstaat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Verdonschot, Edwin (MN)</dc:creator>
  <cp:lastModifiedBy>Verdonschot, Edwin (MN)</cp:lastModifiedBy>
  <cp:revision>7</cp:revision>
  <dcterms:created xsi:type="dcterms:W3CDTF">2021-01-20T12:34:32Z</dcterms:created>
  <dcterms:modified xsi:type="dcterms:W3CDTF">2021-01-22T06:57:53Z</dcterms:modified>
</cp:coreProperties>
</file>