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8D8E5-8766-460F-9B99-E7149BEC0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AB8FC1-DCCE-4872-A541-E9E120096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570482-D61F-4451-8413-5E26EA28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F7B046-A5C7-4CA3-A78D-73590608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5883AB-9D7C-4D14-A412-8F938F9F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1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EE2E7-BCB0-4D11-BC48-323973D3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F69C43-7583-455A-B0B9-B43E9F7D4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AB91F1-B6FA-4C37-AC50-C21FCAE1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D0A2E4-CD2E-4F24-B8F7-A1C9A1BE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BBB411-21B7-4C78-BAC7-D820CB04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01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C1D4F52-C52F-484F-A2C7-67F38FF81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4E2557-0F43-4E6D-AEBD-349669D88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3549AA-16FA-4B11-BE6F-EF214ECA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E0E484-FBB4-4C0C-B1F8-350F99F8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5DABB0-110D-4449-A978-BA05EE4F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24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A0292-7E3D-49AF-85D0-1BA4BA36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5708EA-1448-4554-8A90-7454B5D8A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679F89-1DDC-46D7-9A0E-E11EBA9B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10453B-9AD0-4CDB-A25E-1EFBEE2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D7A6CC-1D24-4FAB-967C-0FB9F844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64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9AD73-59EE-4A0D-A1D1-C0F9142F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E9C3F3-4CC2-4CA2-9FCC-A28332159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619F18-82FD-49EB-9156-9274F3DF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C398F4-D95B-4517-A00A-1B41B8AA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A6548D-ABE0-4078-9183-BFCFE583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02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32689-CB0E-4B03-A076-1478751A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F83E49-6FDD-479D-B577-C3E07BA70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F3DCCE-5D6C-442E-8D38-464CD3CCB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66520-7288-41AF-A551-F87D0274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102D2B-D5DE-4211-824B-E3D7721F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62911D-C72D-47AF-B573-712F644A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87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D1BE1-0777-49A1-9713-B513FA4B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CC9834-7B58-455F-838A-952F9B41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2B4D29-32C6-40DA-90D0-EF98A2B37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320F8F-B186-4579-9971-60D6A545C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6A63D60-8727-4BF3-A413-2F7353030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5E2ABFF-B35A-4E58-AAF0-00287CC6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9D5714-5376-4845-93B3-C43B947F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F968C74-E43F-4A2A-86D9-2502164E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91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AC74B-40E9-4ACF-BFC7-931280AD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3F861B-3369-4A86-AA0F-B50E3809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85B175-CE4A-4F96-8ECE-08BA3D96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329F9-D072-4D98-A555-8FC248A7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42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0F5D09C-4E9A-42A9-B4B0-43AFA2AB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EA403F5-EB8A-428A-ADAB-96C3EA3B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C8F59E-7670-49EE-B4E2-09C76944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14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83C29-CEF0-40F3-9055-B50ADD71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BBF1D-870A-4EB2-8EDF-8D5211E91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B91027-4270-4CFC-AF8E-3F810E922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CA388D-5383-4806-9C57-106404C4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9E7C3A-75CE-417E-B4F7-6A434BED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D4D5C5-DE86-434E-9A14-7DE0506F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21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8D1D2-C957-4EF5-8144-0D03788C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9FE81E-C1C3-4788-9EF3-21A4177D1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79CBF5-86F2-41C6-8D36-2BC6D82F7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A0FB0E-4B1C-45A6-80F9-BBD37EFC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5A0CFD-1824-446E-B3CE-85462522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10CF52-6D59-4350-8F38-8365D923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6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309C96-C549-4A47-87D9-088B81D0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3C4A6B-14FE-4B4C-8A0A-A56034DA9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50F355-6B99-4AD7-8783-85587406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07CE-D4D1-4E2E-91CD-1FF838B34BA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E3FCC2-724C-458D-A11E-0754140CC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203198-39D2-4125-908A-E659F2E18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E89A-7E2E-4DC9-B28E-30F66EBC8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02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D367C-2A81-4DF7-B2B2-0D7940EE35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Project </a:t>
            </a:r>
            <a:r>
              <a:rPr lang="nl-NL" dirty="0" err="1"/>
              <a:t>Oostvaardersoevers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ED8913-5D6C-4F6C-A711-33C8CA66DD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Voorkeurs Eindbeeld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B4E68E-1CD2-4F20-8872-0CD728D3F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87" y="0"/>
            <a:ext cx="9135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6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603E85-6FAD-4710-95A9-A99A0760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47" y="0"/>
            <a:ext cx="9110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5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860DC7B-2371-4C67-83F7-6C41EC12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31" y="0"/>
            <a:ext cx="9026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4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3122947-851B-435A-AD91-52C78C337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98" y="0"/>
            <a:ext cx="9037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C1D1A1-E322-4852-A476-1BE98126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5" y="0"/>
            <a:ext cx="9026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3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04AF619-812F-4673-8C07-01F9FA30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57" y="0"/>
            <a:ext cx="8995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9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4A91FF-B9D5-493D-BCE6-8FBDD20F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0" y="0"/>
            <a:ext cx="9118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4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57BB1F9-2ADD-43B8-8FB7-AFB9A7671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90" y="0"/>
            <a:ext cx="9155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F2673C-0969-4E7C-9DCA-99CD90B27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73" y="0"/>
            <a:ext cx="9127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5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F80C79D-707D-410B-BD97-06227AE93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05" y="0"/>
            <a:ext cx="9157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0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0A0B697-93A1-4770-9F4C-0BBAC5051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11" y="0"/>
            <a:ext cx="9155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C2B3B8-ECF0-4F18-A20B-EC46E3874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02" y="0"/>
            <a:ext cx="9149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1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DF90C19-91D6-4CEE-AAA1-C3E854541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73" y="0"/>
            <a:ext cx="9127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2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6F68394-6A12-42B3-B1C8-17D959C16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83" y="0"/>
            <a:ext cx="9163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2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FAC179C-5543-4859-BB90-E76A4439A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34" y="0"/>
            <a:ext cx="9102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99E0A0B-5886-4D63-A451-250FD61D1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90" y="0"/>
            <a:ext cx="9155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7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ECBB71C-D0A8-4A13-9512-A6E24E9CB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57" y="0"/>
            <a:ext cx="912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76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</Words>
  <Application>Microsoft Office PowerPoint</Application>
  <PresentationFormat>Breedbeeld</PresentationFormat>
  <Paragraphs>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Project Oostvaardersoevers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Oostvaardersoevers</dc:title>
  <dc:creator>Soemini Kasanmoentalib</dc:creator>
  <cp:lastModifiedBy>Soemini Kasanmoentalib</cp:lastModifiedBy>
  <cp:revision>2</cp:revision>
  <dcterms:created xsi:type="dcterms:W3CDTF">2021-01-24T17:34:01Z</dcterms:created>
  <dcterms:modified xsi:type="dcterms:W3CDTF">2021-01-24T18:22:27Z</dcterms:modified>
</cp:coreProperties>
</file>